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10691813" cy="7559675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3"/>
  </p:normalViewPr>
  <p:slideViewPr>
    <p:cSldViewPr snapToGrid="0" snapToObjects="1">
      <p:cViewPr varScale="1">
        <p:scale>
          <a:sx n="57" d="100"/>
          <a:sy n="57" d="100"/>
        </p:scale>
        <p:origin x="1272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754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9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978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969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25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006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666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645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90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814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021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752FD-BEF1-5946-B645-97ADCCF9384C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7624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9EC47162-8B7B-4446-B492-EC9FB44C52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45" y="121024"/>
            <a:ext cx="10598368" cy="7559675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6C36854-B624-224C-A425-2487953A1BEE}"/>
              </a:ext>
            </a:extLst>
          </p:cNvPr>
          <p:cNvSpPr txBox="1"/>
          <p:nvPr/>
        </p:nvSpPr>
        <p:spPr>
          <a:xfrm>
            <a:off x="586469" y="951470"/>
            <a:ext cx="97677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Noto Sans CJK JP Medium" panose="020B0500000000000000" pitchFamily="34" charset="-128"/>
                <a:ea typeface="Noto Sans CJK JP Medium" panose="020B0500000000000000" pitchFamily="34" charset="-128"/>
              </a:rPr>
              <a:t>スキー・スノーボードスクール休校のご案内</a:t>
            </a:r>
            <a:r>
              <a:rPr kumimoji="1" lang="en-US" altLang="ja-JP" sz="1200" dirty="0">
                <a:latin typeface="Noto Sans CJK JP Medium" panose="020B0500000000000000" pitchFamily="34" charset="-128"/>
                <a:ea typeface="Noto Sans CJK JP Medium" panose="020B0500000000000000" pitchFamily="34" charset="-128"/>
              </a:rPr>
              <a:t> </a:t>
            </a:r>
            <a:endParaRPr kumimoji="1" lang="ja-JP" altLang="en-US" sz="1200" dirty="0">
              <a:latin typeface="Noto Sans CJK JP Medium" panose="020B0500000000000000" pitchFamily="34" charset="-128"/>
              <a:ea typeface="Noto Sans CJK JP Medium" panose="020B0500000000000000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144CCF-9045-7F45-9C6B-A7DE702C7A08}"/>
              </a:ext>
            </a:extLst>
          </p:cNvPr>
          <p:cNvSpPr txBox="1"/>
          <p:nvPr/>
        </p:nvSpPr>
        <p:spPr>
          <a:xfrm>
            <a:off x="586469" y="2261407"/>
            <a:ext cx="9434861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日頃よりキューピットバレイスキー・スノーボードスクールをご利用いただき</a:t>
            </a:r>
          </a:p>
          <a:p>
            <a:r>
              <a:rPr kumimoji="1" lang="ja-JP" altLang="en-US" sz="2400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誠にありがとうございます。</a:t>
            </a:r>
          </a:p>
          <a:p>
            <a:r>
              <a:rPr kumimoji="1" lang="ja-JP" altLang="en-US" sz="2400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学校スキー団体の受け入れに伴い、下記日程を休校とさせていただきます。</a:t>
            </a:r>
          </a:p>
          <a:p>
            <a:r>
              <a:rPr kumimoji="1" lang="ja-JP" altLang="en-US" sz="2400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大変ご迷惑をおかけいたしますが、ご理解、ご協力をお願い申し上げます。</a:t>
            </a:r>
            <a:endParaRPr kumimoji="1" lang="en-US" altLang="ja-JP" sz="2400" dirty="0">
              <a:latin typeface="Noto Sans CJK JP DemiLight" panose="020B0400000000000000" pitchFamily="34" charset="-128"/>
              <a:ea typeface="Noto Sans CJK JP DemiLight" panose="020B0400000000000000" pitchFamily="34" charset="-128"/>
            </a:endParaRPr>
          </a:p>
          <a:p>
            <a:pPr algn="ctr"/>
            <a:r>
              <a:rPr kumimoji="1" lang="ja-JP" altLang="en-US" sz="24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休校日</a:t>
            </a:r>
            <a:endParaRPr kumimoji="1" lang="en-US" altLang="ja-JP" sz="2400" b="1" dirty="0">
              <a:latin typeface="Noto Sans CJK JP DemiLight" panose="020B0400000000000000" pitchFamily="34" charset="-128"/>
              <a:ea typeface="Noto Sans CJK JP DemiLight" panose="020B0400000000000000" pitchFamily="34" charset="-128"/>
            </a:endParaRPr>
          </a:p>
          <a:p>
            <a:pPr algn="ctr"/>
            <a:endParaRPr kumimoji="1" lang="ja-JP" altLang="en-US" sz="2400" b="1" dirty="0">
              <a:latin typeface="Noto Sans CJK JP DemiLight" panose="020B0400000000000000" pitchFamily="34" charset="-128"/>
              <a:ea typeface="Noto Sans CJK JP DemiLight" panose="020B0400000000000000" pitchFamily="34" charset="-128"/>
            </a:endParaRPr>
          </a:p>
          <a:p>
            <a:pPr algn="ctr"/>
            <a:r>
              <a:rPr kumimoji="1" lang="ja-JP" altLang="en-US" sz="3600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２月１日</a:t>
            </a:r>
            <a:r>
              <a:rPr kumimoji="1" lang="en-US" altLang="ja-JP" sz="3600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(</a:t>
            </a:r>
            <a:r>
              <a:rPr kumimoji="1" lang="ja-JP" altLang="en-US" sz="3600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火</a:t>
            </a:r>
            <a:r>
              <a:rPr kumimoji="1" lang="en-US" altLang="ja-JP" sz="3600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)</a:t>
            </a:r>
            <a:r>
              <a:rPr kumimoji="1" lang="ja-JP" altLang="en-US" sz="3600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、２日</a:t>
            </a:r>
            <a:r>
              <a:rPr kumimoji="1" lang="en-US" altLang="ja-JP" sz="3600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(</a:t>
            </a:r>
            <a:r>
              <a:rPr kumimoji="1" lang="ja-JP" altLang="en-US" sz="3600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水</a:t>
            </a:r>
            <a:r>
              <a:rPr kumimoji="1" lang="en-US" altLang="ja-JP" sz="3600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)</a:t>
            </a:r>
            <a:r>
              <a:rPr kumimoji="1" lang="ja-JP" altLang="en-US" sz="3600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、３日</a:t>
            </a:r>
            <a:r>
              <a:rPr kumimoji="1" lang="en-US" altLang="ja-JP" sz="3600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(</a:t>
            </a:r>
            <a:r>
              <a:rPr kumimoji="1" lang="ja-JP" altLang="en-US" sz="3600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木</a:t>
            </a:r>
            <a:r>
              <a:rPr kumimoji="1" lang="en-US" altLang="ja-JP" sz="3600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)</a:t>
            </a:r>
            <a:endParaRPr kumimoji="1" lang="ja-JP" altLang="en-US" sz="3600" dirty="0">
              <a:latin typeface="Noto Sans CJK JP DemiLight" panose="020B0400000000000000" pitchFamily="34" charset="-128"/>
              <a:ea typeface="Noto Sans CJK JP DemiLight" panose="020B0400000000000000" pitchFamily="34" charset="-128"/>
            </a:endParaRPr>
          </a:p>
          <a:p>
            <a:r>
              <a:rPr kumimoji="1" lang="ja-JP" altLang="en-US" sz="2000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845911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</TotalTime>
  <Words>67</Words>
  <Application>Microsoft Office PowerPoint</Application>
  <PresentationFormat>ユーザー設定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Noto Sans CJK JP DemiLight</vt:lpstr>
      <vt:lpstr>Noto Sans CJK JP Medium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 八木</dc:creator>
  <cp:lastModifiedBy>石野洋 洋</cp:lastModifiedBy>
  <cp:revision>18</cp:revision>
  <cp:lastPrinted>2022-01-27T02:22:49Z</cp:lastPrinted>
  <dcterms:created xsi:type="dcterms:W3CDTF">2020-12-17T22:30:33Z</dcterms:created>
  <dcterms:modified xsi:type="dcterms:W3CDTF">2022-01-27T07:04:58Z</dcterms:modified>
</cp:coreProperties>
</file>