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</p:sldIdLst>
  <p:sldSz cx="10691813" cy="7559675"/>
  <p:notesSz cx="6888163" cy="10020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3"/>
  </p:normalViewPr>
  <p:slideViewPr>
    <p:cSldViewPr snapToGrid="0" snapToObjects="1">
      <p:cViewPr varScale="1">
        <p:scale>
          <a:sx n="57" d="100"/>
          <a:sy n="57" d="100"/>
        </p:scale>
        <p:origin x="127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754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9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978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969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6255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6006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7666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1645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490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814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752FD-BEF1-5946-B645-97ADCCF9384C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0021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752FD-BEF1-5946-B645-97ADCCF9384C}" type="datetimeFigureOut">
              <a:rPr kumimoji="1" lang="ja-JP" altLang="en-US" smtClean="0"/>
              <a:t>2022/1/4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8BFE3-E6D8-A840-8CEB-141CCC5B8E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7624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>
            <a:extLst>
              <a:ext uri="{FF2B5EF4-FFF2-40B4-BE49-F238E27FC236}">
                <a16:creationId xmlns:a16="http://schemas.microsoft.com/office/drawing/2014/main" id="{9EC47162-8B7B-4446-B492-EC9FB44C52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34470"/>
            <a:ext cx="10598368" cy="7559675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6C36854-B624-224C-A425-2487953A1BEE}"/>
              </a:ext>
            </a:extLst>
          </p:cNvPr>
          <p:cNvSpPr txBox="1"/>
          <p:nvPr/>
        </p:nvSpPr>
        <p:spPr>
          <a:xfrm>
            <a:off x="586469" y="951470"/>
            <a:ext cx="97677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Noto Sans CJK JP Medium" panose="020B0500000000000000" pitchFamily="34" charset="-128"/>
                <a:ea typeface="Noto Sans CJK JP Medium" panose="020B0500000000000000" pitchFamily="34" charset="-128"/>
              </a:rPr>
              <a:t>スキー・スノーボードスクール休校のご案内</a:t>
            </a:r>
            <a:r>
              <a:rPr kumimoji="1" lang="en-US" altLang="ja-JP" sz="1200" dirty="0">
                <a:latin typeface="Noto Sans CJK JP Medium" panose="020B0500000000000000" pitchFamily="34" charset="-128"/>
                <a:ea typeface="Noto Sans CJK JP Medium" panose="020B0500000000000000" pitchFamily="34" charset="-128"/>
              </a:rPr>
              <a:t> </a:t>
            </a:r>
            <a:endParaRPr kumimoji="1" lang="ja-JP" altLang="en-US" sz="1200" dirty="0">
              <a:latin typeface="Noto Sans CJK JP Medium" panose="020B0500000000000000" pitchFamily="34" charset="-128"/>
              <a:ea typeface="Noto Sans CJK JP Medium" panose="020B0500000000000000" pitchFamily="34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1144CCF-9045-7F45-9C6B-A7DE702C7A08}"/>
              </a:ext>
            </a:extLst>
          </p:cNvPr>
          <p:cNvSpPr txBox="1"/>
          <p:nvPr/>
        </p:nvSpPr>
        <p:spPr>
          <a:xfrm>
            <a:off x="586469" y="2261407"/>
            <a:ext cx="963329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日頃よりキューピットバレイスキー・スノーボードスクールをご利用いただき</a:t>
            </a:r>
          </a:p>
          <a:p>
            <a:r>
              <a:rPr kumimoji="1" lang="ja-JP" altLang="en-US" sz="2000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誠にありがとうございます。</a:t>
            </a:r>
          </a:p>
          <a:p>
            <a:endParaRPr kumimoji="1" lang="ja-JP" altLang="en-US" sz="2000" dirty="0">
              <a:latin typeface="Noto Sans CJK JP DemiLight" panose="020B0400000000000000" pitchFamily="34" charset="-128"/>
              <a:ea typeface="Noto Sans CJK JP DemiLight" panose="020B0400000000000000" pitchFamily="34" charset="-128"/>
            </a:endParaRPr>
          </a:p>
          <a:p>
            <a:r>
              <a:rPr kumimoji="1" lang="ja-JP" altLang="en-US" sz="2000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学校スキー団体の受け入れに</a:t>
            </a:r>
            <a:r>
              <a:rPr kumimoji="1" lang="ja-JP" altLang="en-US" sz="200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伴い、下記</a:t>
            </a:r>
            <a:r>
              <a:rPr kumimoji="1" lang="ja-JP" altLang="en-US" sz="2000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日程を休校とさせて</a:t>
            </a:r>
          </a:p>
          <a:p>
            <a:r>
              <a:rPr kumimoji="1" lang="ja-JP" altLang="en-US" sz="2000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いただきます。</a:t>
            </a:r>
            <a:endParaRPr kumimoji="1" lang="en-US" altLang="ja-JP" sz="2000" dirty="0">
              <a:latin typeface="Noto Sans CJK JP DemiLight" panose="020B0400000000000000" pitchFamily="34" charset="-128"/>
              <a:ea typeface="Noto Sans CJK JP DemiLight" panose="020B0400000000000000" pitchFamily="34" charset="-128"/>
            </a:endParaRPr>
          </a:p>
          <a:p>
            <a:endParaRPr kumimoji="1" lang="ja-JP" altLang="en-US" sz="2000" dirty="0">
              <a:latin typeface="Noto Sans CJK JP DemiLight" panose="020B0400000000000000" pitchFamily="34" charset="-128"/>
              <a:ea typeface="Noto Sans CJK JP DemiLight" panose="020B0400000000000000" pitchFamily="34" charset="-128"/>
            </a:endParaRPr>
          </a:p>
          <a:p>
            <a:r>
              <a:rPr kumimoji="1" lang="ja-JP" altLang="en-US" sz="2000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大変ご迷惑をおかけいたしますが、ご理解、ご協力をお願い申し上げます</a:t>
            </a:r>
            <a:r>
              <a:rPr kumimoji="1" lang="ja-JP" altLang="en-US" sz="2400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。</a:t>
            </a:r>
            <a:endParaRPr kumimoji="1" lang="en-US" altLang="ja-JP" sz="2400" b="1" dirty="0">
              <a:latin typeface="Noto Sans CJK JP DemiLight" panose="020B0400000000000000" pitchFamily="34" charset="-128"/>
              <a:ea typeface="Noto Sans CJK JP DemiLight" panose="020B0400000000000000" pitchFamily="34" charset="-128"/>
            </a:endParaRPr>
          </a:p>
          <a:p>
            <a:pPr algn="ctr"/>
            <a:r>
              <a:rPr kumimoji="1" lang="ja-JP" altLang="en-US" sz="2400" b="1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休校日</a:t>
            </a:r>
          </a:p>
          <a:p>
            <a:r>
              <a:rPr kumimoji="1" lang="ja-JP" altLang="en-US" sz="2800" b="1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１月 １２日</a:t>
            </a:r>
            <a:r>
              <a:rPr kumimoji="1" lang="en-US" altLang="ja-JP" sz="2800" b="1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(</a:t>
            </a:r>
            <a:r>
              <a:rPr kumimoji="1" lang="ja-JP" altLang="en-US" sz="2800" b="1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水</a:t>
            </a:r>
            <a:r>
              <a:rPr kumimoji="1" lang="en-US" altLang="ja-JP" sz="2800" b="1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).</a:t>
            </a:r>
            <a:r>
              <a:rPr kumimoji="1" lang="ja-JP" altLang="en-US" sz="2800" b="1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　１３日</a:t>
            </a:r>
            <a:r>
              <a:rPr kumimoji="1" lang="en-US" altLang="ja-JP" sz="2800" b="1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(</a:t>
            </a:r>
            <a:r>
              <a:rPr kumimoji="1" lang="ja-JP" altLang="en-US" sz="2800" b="1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木</a:t>
            </a:r>
            <a:r>
              <a:rPr kumimoji="1" lang="en-US" altLang="ja-JP" sz="2800" b="1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).</a:t>
            </a:r>
            <a:r>
              <a:rPr kumimoji="1" lang="ja-JP" altLang="en-US" sz="2800" b="1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　１８日</a:t>
            </a:r>
            <a:r>
              <a:rPr kumimoji="1" lang="en-US" altLang="ja-JP" sz="2800" b="1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(</a:t>
            </a:r>
            <a:r>
              <a:rPr kumimoji="1" lang="ja-JP" altLang="en-US" sz="2800" b="1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火</a:t>
            </a:r>
            <a:r>
              <a:rPr kumimoji="1" lang="en-US" altLang="ja-JP" sz="2800" b="1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).</a:t>
            </a:r>
            <a:r>
              <a:rPr kumimoji="1" lang="ja-JP" altLang="en-US" sz="2800" b="1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 ２０日</a:t>
            </a:r>
            <a:r>
              <a:rPr kumimoji="1" lang="en-US" altLang="ja-JP" sz="2800" b="1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(</a:t>
            </a:r>
            <a:r>
              <a:rPr kumimoji="1" lang="ja-JP" altLang="en-US" sz="2800" b="1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木</a:t>
            </a:r>
            <a:r>
              <a:rPr kumimoji="1" lang="en-US" altLang="ja-JP" sz="2800" b="1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)</a:t>
            </a:r>
          </a:p>
          <a:p>
            <a:r>
              <a:rPr kumimoji="1" lang="en-US" altLang="ja-JP" sz="2800" b="1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        </a:t>
            </a:r>
            <a:r>
              <a:rPr kumimoji="1" lang="ja-JP" altLang="en-US" sz="2800" b="1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２１日</a:t>
            </a:r>
            <a:r>
              <a:rPr kumimoji="1" lang="en-US" altLang="ja-JP" sz="2800" b="1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(</a:t>
            </a:r>
            <a:r>
              <a:rPr kumimoji="1" lang="ja-JP" altLang="en-US" sz="2800" b="1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金</a:t>
            </a:r>
            <a:r>
              <a:rPr kumimoji="1" lang="en-US" altLang="ja-JP" sz="2800" b="1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).</a:t>
            </a:r>
            <a:r>
              <a:rPr kumimoji="1" lang="ja-JP" altLang="en-US" sz="2800" b="1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　２６日</a:t>
            </a:r>
            <a:r>
              <a:rPr kumimoji="1" lang="en-US" altLang="ja-JP" sz="2800" b="1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(</a:t>
            </a:r>
            <a:r>
              <a:rPr kumimoji="1" lang="ja-JP" altLang="en-US" sz="2800" b="1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水</a:t>
            </a:r>
            <a:r>
              <a:rPr kumimoji="1" lang="en-US" altLang="ja-JP" sz="2800" b="1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).</a:t>
            </a:r>
            <a:r>
              <a:rPr kumimoji="1" lang="ja-JP" altLang="en-US" sz="2800" b="1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　２７日</a:t>
            </a:r>
            <a:r>
              <a:rPr kumimoji="1" lang="en-US" altLang="ja-JP" sz="2800" b="1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(</a:t>
            </a:r>
            <a:r>
              <a:rPr kumimoji="1" lang="ja-JP" altLang="en-US" sz="2800" b="1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木</a:t>
            </a:r>
            <a:r>
              <a:rPr kumimoji="1" lang="en-US" altLang="ja-JP" sz="2800" b="1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). </a:t>
            </a:r>
            <a:r>
              <a:rPr kumimoji="1" lang="ja-JP" altLang="en-US" sz="2800" b="1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２８日</a:t>
            </a:r>
            <a:r>
              <a:rPr kumimoji="1" lang="en-US" altLang="ja-JP" sz="2800" b="1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(</a:t>
            </a:r>
            <a:r>
              <a:rPr kumimoji="1" lang="ja-JP" altLang="en-US" sz="2800" b="1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金</a:t>
            </a:r>
            <a:r>
              <a:rPr kumimoji="1" lang="en-US" altLang="ja-JP" sz="2800" b="1" dirty="0">
                <a:latin typeface="Noto Sans CJK JP DemiLight" panose="020B0400000000000000" pitchFamily="34" charset="-128"/>
                <a:ea typeface="Noto Sans CJK JP DemiLight" panose="020B0400000000000000" pitchFamily="34" charset="-128"/>
              </a:rPr>
              <a:t>)</a:t>
            </a:r>
            <a:endParaRPr kumimoji="1" lang="ja-JP" altLang="en-US" sz="2800" b="1" dirty="0">
              <a:latin typeface="Noto Sans CJK JP DemiLight" panose="020B0400000000000000" pitchFamily="34" charset="-128"/>
              <a:ea typeface="Noto Sans CJK JP DemiLight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5911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</TotalTime>
  <Words>85</Words>
  <Application>Microsoft Office PowerPoint</Application>
  <PresentationFormat>ユーザー設定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Noto Sans CJK JP DemiLight</vt:lpstr>
      <vt:lpstr>Noto Sans CJK JP Medium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 八木</dc:creator>
  <cp:lastModifiedBy>石野洋 洋</cp:lastModifiedBy>
  <cp:revision>19</cp:revision>
  <cp:lastPrinted>2022-01-01T06:48:30Z</cp:lastPrinted>
  <dcterms:created xsi:type="dcterms:W3CDTF">2020-12-17T22:30:33Z</dcterms:created>
  <dcterms:modified xsi:type="dcterms:W3CDTF">2022-01-04T00:12:02Z</dcterms:modified>
</cp:coreProperties>
</file>