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4" r:id="rId1"/>
  </p:sldMasterIdLst>
  <p:sldIdLst>
    <p:sldId id="256" r:id="rId2"/>
  </p:sldIdLst>
  <p:sldSz cx="10691813" cy="7559675"/>
  <p:notesSz cx="6888163" cy="100203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643"/>
  </p:normalViewPr>
  <p:slideViewPr>
    <p:cSldViewPr snapToGrid="0" snapToObjects="1">
      <p:cViewPr varScale="1">
        <p:scale>
          <a:sx n="62" d="100"/>
          <a:sy n="62" d="100"/>
        </p:scale>
        <p:origin x="132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1886" y="1237197"/>
            <a:ext cx="9088041" cy="2631887"/>
          </a:xfrm>
        </p:spPr>
        <p:txBody>
          <a:bodyPr anchor="b"/>
          <a:lstStyle>
            <a:lvl1pPr algn="ctr">
              <a:defRPr sz="6614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6477" y="3970580"/>
            <a:ext cx="8018860" cy="1825171"/>
          </a:xfrm>
        </p:spPr>
        <p:txBody>
          <a:bodyPr/>
          <a:lstStyle>
            <a:lvl1pPr marL="0" indent="0" algn="ctr">
              <a:buNone/>
              <a:defRPr sz="2646"/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7752FD-BEF1-5946-B645-97ADCCF9384C}" type="datetimeFigureOut">
              <a:rPr kumimoji="1" lang="ja-JP" altLang="en-US" smtClean="0"/>
              <a:t>2022/3/7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08BFE3-E6D8-A840-8CEB-141CCC5B8EE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467542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7752FD-BEF1-5946-B645-97ADCCF9384C}" type="datetimeFigureOut">
              <a:rPr kumimoji="1" lang="ja-JP" altLang="en-US" smtClean="0"/>
              <a:t>2022/3/7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08BFE3-E6D8-A840-8CEB-141CCC5B8EE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4395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51329" y="402483"/>
            <a:ext cx="2305422" cy="6406475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35063" y="402483"/>
            <a:ext cx="6782619" cy="6406475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7752FD-BEF1-5946-B645-97ADCCF9384C}" type="datetimeFigureOut">
              <a:rPr kumimoji="1" lang="ja-JP" altLang="en-US" smtClean="0"/>
              <a:t>2022/3/7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08BFE3-E6D8-A840-8CEB-141CCC5B8EE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039784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7752FD-BEF1-5946-B645-97ADCCF9384C}" type="datetimeFigureOut">
              <a:rPr kumimoji="1" lang="ja-JP" altLang="en-US" smtClean="0"/>
              <a:t>2022/3/7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08BFE3-E6D8-A840-8CEB-141CCC5B8EE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79693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9494" y="1884671"/>
            <a:ext cx="9221689" cy="3144614"/>
          </a:xfrm>
        </p:spPr>
        <p:txBody>
          <a:bodyPr anchor="b"/>
          <a:lstStyle>
            <a:lvl1pPr>
              <a:defRPr sz="6614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9494" y="5059035"/>
            <a:ext cx="9221689" cy="1653678"/>
          </a:xfrm>
        </p:spPr>
        <p:txBody>
          <a:bodyPr/>
          <a:lstStyle>
            <a:lvl1pPr marL="0" indent="0">
              <a:buNone/>
              <a:defRPr sz="2646">
                <a:solidFill>
                  <a:schemeClr val="tx1"/>
                </a:solidFill>
              </a:defRPr>
            </a:lvl1pPr>
            <a:lvl2pPr marL="503972" indent="0">
              <a:buNone/>
              <a:defRPr sz="2205">
                <a:solidFill>
                  <a:schemeClr val="tx1">
                    <a:tint val="75000"/>
                  </a:schemeClr>
                </a:solidFill>
              </a:defRPr>
            </a:lvl2pPr>
            <a:lvl3pPr marL="1007943" indent="0">
              <a:buNone/>
              <a:defRPr sz="1984">
                <a:solidFill>
                  <a:schemeClr val="tx1">
                    <a:tint val="75000"/>
                  </a:schemeClr>
                </a:solidFill>
              </a:defRPr>
            </a:lvl3pPr>
            <a:lvl4pPr marL="1511915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4pPr>
            <a:lvl5pPr marL="2015886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5pPr>
            <a:lvl6pPr marL="2519858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6pPr>
            <a:lvl7pPr marL="3023829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7pPr>
            <a:lvl8pPr marL="3527801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8pPr>
            <a:lvl9pPr marL="4031772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7752FD-BEF1-5946-B645-97ADCCF9384C}" type="datetimeFigureOut">
              <a:rPr kumimoji="1" lang="ja-JP" altLang="en-US" smtClean="0"/>
              <a:t>2022/3/7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08BFE3-E6D8-A840-8CEB-141CCC5B8EE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162558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35062" y="2012414"/>
            <a:ext cx="4544021" cy="4796544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12730" y="2012414"/>
            <a:ext cx="4544021" cy="4796544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7752FD-BEF1-5946-B645-97ADCCF9384C}" type="datetimeFigureOut">
              <a:rPr kumimoji="1" lang="ja-JP" altLang="en-US" smtClean="0"/>
              <a:t>2022/3/7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08BFE3-E6D8-A840-8CEB-141CCC5B8EE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760067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402484"/>
            <a:ext cx="9221689" cy="1461188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1853171"/>
            <a:ext cx="4523137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6456" y="2761381"/>
            <a:ext cx="4523137" cy="406157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12731" y="1853171"/>
            <a:ext cx="4545413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12731" y="2761381"/>
            <a:ext cx="4545413" cy="406157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7752FD-BEF1-5946-B645-97ADCCF9384C}" type="datetimeFigureOut">
              <a:rPr kumimoji="1" lang="ja-JP" altLang="en-US" smtClean="0"/>
              <a:t>2022/3/7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08BFE3-E6D8-A840-8CEB-141CCC5B8EE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076668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7752FD-BEF1-5946-B645-97ADCCF9384C}" type="datetimeFigureOut">
              <a:rPr kumimoji="1" lang="ja-JP" altLang="en-US" smtClean="0"/>
              <a:t>2022/3/7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08BFE3-E6D8-A840-8CEB-141CCC5B8EE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216457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7752FD-BEF1-5946-B645-97ADCCF9384C}" type="datetimeFigureOut">
              <a:rPr kumimoji="1" lang="ja-JP" altLang="en-US" smtClean="0"/>
              <a:t>2022/3/7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08BFE3-E6D8-A840-8CEB-141CCC5B8EE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824909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503978"/>
            <a:ext cx="3448388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45413" y="1088455"/>
            <a:ext cx="5412730" cy="5372269"/>
          </a:xfrm>
        </p:spPr>
        <p:txBody>
          <a:bodyPr/>
          <a:lstStyle>
            <a:lvl1pPr>
              <a:defRPr sz="3527"/>
            </a:lvl1pPr>
            <a:lvl2pPr>
              <a:defRPr sz="3086"/>
            </a:lvl2pPr>
            <a:lvl3pPr>
              <a:defRPr sz="2646"/>
            </a:lvl3pPr>
            <a:lvl4pPr>
              <a:defRPr sz="2205"/>
            </a:lvl4pPr>
            <a:lvl5pPr>
              <a:defRPr sz="2205"/>
            </a:lvl5pPr>
            <a:lvl6pPr>
              <a:defRPr sz="2205"/>
            </a:lvl6pPr>
            <a:lvl7pPr>
              <a:defRPr sz="2205"/>
            </a:lvl7pPr>
            <a:lvl8pPr>
              <a:defRPr sz="2205"/>
            </a:lvl8pPr>
            <a:lvl9pPr>
              <a:defRPr sz="2205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2267902"/>
            <a:ext cx="3448388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7752FD-BEF1-5946-B645-97ADCCF9384C}" type="datetimeFigureOut">
              <a:rPr kumimoji="1" lang="ja-JP" altLang="en-US" smtClean="0"/>
              <a:t>2022/3/7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08BFE3-E6D8-A840-8CEB-141CCC5B8EE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928149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503978"/>
            <a:ext cx="3448388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545413" y="1088455"/>
            <a:ext cx="5412730" cy="5372269"/>
          </a:xfrm>
        </p:spPr>
        <p:txBody>
          <a:bodyPr anchor="t"/>
          <a:lstStyle>
            <a:lvl1pPr marL="0" indent="0">
              <a:buNone/>
              <a:defRPr sz="3527"/>
            </a:lvl1pPr>
            <a:lvl2pPr marL="503972" indent="0">
              <a:buNone/>
              <a:defRPr sz="3086"/>
            </a:lvl2pPr>
            <a:lvl3pPr marL="1007943" indent="0">
              <a:buNone/>
              <a:defRPr sz="2646"/>
            </a:lvl3pPr>
            <a:lvl4pPr marL="1511915" indent="0">
              <a:buNone/>
              <a:defRPr sz="2205"/>
            </a:lvl4pPr>
            <a:lvl5pPr marL="2015886" indent="0">
              <a:buNone/>
              <a:defRPr sz="2205"/>
            </a:lvl5pPr>
            <a:lvl6pPr marL="2519858" indent="0">
              <a:buNone/>
              <a:defRPr sz="2205"/>
            </a:lvl6pPr>
            <a:lvl7pPr marL="3023829" indent="0">
              <a:buNone/>
              <a:defRPr sz="2205"/>
            </a:lvl7pPr>
            <a:lvl8pPr marL="3527801" indent="0">
              <a:buNone/>
              <a:defRPr sz="2205"/>
            </a:lvl8pPr>
            <a:lvl9pPr marL="4031772" indent="0">
              <a:buNone/>
              <a:defRPr sz="2205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2267902"/>
            <a:ext cx="3448388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7752FD-BEF1-5946-B645-97ADCCF9384C}" type="datetimeFigureOut">
              <a:rPr kumimoji="1" lang="ja-JP" altLang="en-US" smtClean="0"/>
              <a:t>2022/3/7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08BFE3-E6D8-A840-8CEB-141CCC5B8EE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300212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35062" y="402484"/>
            <a:ext cx="9221689" cy="14611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5062" y="2012414"/>
            <a:ext cx="9221689" cy="47965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5062" y="7006700"/>
            <a:ext cx="240565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7752FD-BEF1-5946-B645-97ADCCF9384C}" type="datetimeFigureOut">
              <a:rPr kumimoji="1" lang="ja-JP" altLang="en-US" smtClean="0"/>
              <a:t>2022/3/7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41663" y="7006700"/>
            <a:ext cx="3608487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51093" y="7006700"/>
            <a:ext cx="240565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08BFE3-E6D8-A840-8CEB-141CCC5B8EE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176246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1007943" rtl="0" eaLnBrk="1" latinLnBrk="0" hangingPunct="1">
        <a:lnSpc>
          <a:spcPct val="90000"/>
        </a:lnSpc>
        <a:spcBef>
          <a:spcPct val="0"/>
        </a:spcBef>
        <a:buNone/>
        <a:defRPr kumimoji="1" sz="485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1986" indent="-251986" algn="l" defTabSz="1007943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kumimoji="1" sz="3086" kern="1200">
          <a:solidFill>
            <a:schemeClr val="tx1"/>
          </a:solidFill>
          <a:latin typeface="+mn-lt"/>
          <a:ea typeface="+mn-ea"/>
          <a:cs typeface="+mn-cs"/>
        </a:defRPr>
      </a:lvl1pPr>
      <a:lvl2pPr marL="75595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kumimoji="1" sz="2646" kern="1200">
          <a:solidFill>
            <a:schemeClr val="tx1"/>
          </a:solidFill>
          <a:latin typeface="+mn-lt"/>
          <a:ea typeface="+mn-ea"/>
          <a:cs typeface="+mn-cs"/>
        </a:defRPr>
      </a:lvl2pPr>
      <a:lvl3pPr marL="1259929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kumimoji="1" sz="2205" kern="1200">
          <a:solidFill>
            <a:schemeClr val="tx1"/>
          </a:solidFill>
          <a:latin typeface="+mn-lt"/>
          <a:ea typeface="+mn-ea"/>
          <a:cs typeface="+mn-cs"/>
        </a:defRPr>
      </a:lvl3pPr>
      <a:lvl4pPr marL="1763900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267872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771844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275815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77978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283758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943" rtl="0" eaLnBrk="1" latinLnBrk="0" hangingPunct="1"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1007943" rtl="0" eaLnBrk="1" latinLnBrk="0" hangingPunct="1"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1007943" rtl="0" eaLnBrk="1" latinLnBrk="0" hangingPunct="1"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1007943" rtl="0" eaLnBrk="1" latinLnBrk="0" hangingPunct="1"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1007943" rtl="0" eaLnBrk="1" latinLnBrk="0" hangingPunct="1"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1007943" rtl="0" eaLnBrk="1" latinLnBrk="0" hangingPunct="1"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1007943" rtl="0" eaLnBrk="1" latinLnBrk="0" hangingPunct="1"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1007943" rtl="0" eaLnBrk="1" latinLnBrk="0" hangingPunct="1"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1007943" rtl="0" eaLnBrk="1" latinLnBrk="0" hangingPunct="1"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図 11">
            <a:extLst>
              <a:ext uri="{FF2B5EF4-FFF2-40B4-BE49-F238E27FC236}">
                <a16:creationId xmlns:a16="http://schemas.microsoft.com/office/drawing/2014/main" id="{9EC47162-8B7B-4446-B492-EC9FB44C52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22" y="0"/>
            <a:ext cx="10598368" cy="7559675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56C36854-B624-224C-A425-2487953A1BEE}"/>
              </a:ext>
            </a:extLst>
          </p:cNvPr>
          <p:cNvSpPr txBox="1"/>
          <p:nvPr/>
        </p:nvSpPr>
        <p:spPr>
          <a:xfrm>
            <a:off x="586469" y="951470"/>
            <a:ext cx="97677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600" dirty="0">
                <a:latin typeface="Noto Sans CJK JP Medium" panose="020B0500000000000000" pitchFamily="34" charset="-128"/>
                <a:ea typeface="Noto Sans CJK JP Medium" panose="020B0500000000000000" pitchFamily="34" charset="-128"/>
              </a:rPr>
              <a:t>スキー・スノーボードスクール休校のご案内</a:t>
            </a:r>
            <a:r>
              <a:rPr kumimoji="1" lang="en-US" altLang="ja-JP" sz="1200" dirty="0">
                <a:latin typeface="Noto Sans CJK JP Medium" panose="020B0500000000000000" pitchFamily="34" charset="-128"/>
                <a:ea typeface="Noto Sans CJK JP Medium" panose="020B0500000000000000" pitchFamily="34" charset="-128"/>
              </a:rPr>
              <a:t> </a:t>
            </a:r>
            <a:endParaRPr kumimoji="1" lang="ja-JP" altLang="en-US" sz="1200" dirty="0">
              <a:latin typeface="Noto Sans CJK JP Medium" panose="020B0500000000000000" pitchFamily="34" charset="-128"/>
              <a:ea typeface="Noto Sans CJK JP Medium" panose="020B0500000000000000" pitchFamily="34" charset="-128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21144CCF-9045-7F45-9C6B-A7DE702C7A08}"/>
              </a:ext>
            </a:extLst>
          </p:cNvPr>
          <p:cNvSpPr txBox="1"/>
          <p:nvPr/>
        </p:nvSpPr>
        <p:spPr>
          <a:xfrm>
            <a:off x="628475" y="2100042"/>
            <a:ext cx="9434861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600" dirty="0">
                <a:latin typeface="Noto Sans CJK JP DemiLight" panose="020B0400000000000000" pitchFamily="34" charset="-128"/>
                <a:ea typeface="Noto Sans CJK JP DemiLight" panose="020B0400000000000000" pitchFamily="34" charset="-128"/>
              </a:rPr>
              <a:t>日頃よりキューピットバレイスキー・スノーボードスクールをご利用いただき誠に</a:t>
            </a:r>
            <a:endParaRPr kumimoji="1" lang="en-US" altLang="ja-JP" sz="3600" dirty="0">
              <a:latin typeface="Noto Sans CJK JP DemiLight" panose="020B0400000000000000" pitchFamily="34" charset="-128"/>
              <a:ea typeface="Noto Sans CJK JP DemiLight" panose="020B0400000000000000" pitchFamily="34" charset="-128"/>
            </a:endParaRPr>
          </a:p>
          <a:p>
            <a:r>
              <a:rPr kumimoji="1" lang="ja-JP" altLang="en-US" sz="3600" dirty="0">
                <a:latin typeface="Noto Sans CJK JP DemiLight" panose="020B0400000000000000" pitchFamily="34" charset="-128"/>
                <a:ea typeface="Noto Sans CJK JP DemiLight" panose="020B0400000000000000" pitchFamily="34" charset="-128"/>
              </a:rPr>
              <a:t>ありがとうございます。</a:t>
            </a:r>
          </a:p>
          <a:p>
            <a:r>
              <a:rPr kumimoji="1" lang="ja-JP" altLang="en-US" sz="3600" dirty="0">
                <a:latin typeface="Noto Sans CJK JP DemiLight" panose="020B0400000000000000" pitchFamily="34" charset="-128"/>
                <a:ea typeface="Noto Sans CJK JP DemiLight" panose="020B0400000000000000" pitchFamily="34" charset="-128"/>
              </a:rPr>
              <a:t>団体対応の為、</a:t>
            </a:r>
            <a:r>
              <a:rPr kumimoji="1" lang="en-US" altLang="ja-JP" sz="3600" b="1" dirty="0">
                <a:latin typeface="Noto Sans CJK JP DemiLight" panose="020B0400000000000000" pitchFamily="34" charset="-128"/>
                <a:ea typeface="Noto Sans CJK JP DemiLight" panose="020B0400000000000000" pitchFamily="34" charset="-128"/>
              </a:rPr>
              <a:t>3</a:t>
            </a:r>
            <a:r>
              <a:rPr kumimoji="1" lang="ja-JP" altLang="en-US" sz="3600" b="1" dirty="0">
                <a:latin typeface="Noto Sans CJK JP DemiLight" panose="020B0400000000000000" pitchFamily="34" charset="-128"/>
                <a:ea typeface="Noto Sans CJK JP DemiLight" panose="020B0400000000000000" pitchFamily="34" charset="-128"/>
              </a:rPr>
              <a:t>月</a:t>
            </a:r>
            <a:r>
              <a:rPr kumimoji="1" lang="en-US" altLang="ja-JP" sz="3600" b="1" dirty="0">
                <a:latin typeface="Noto Sans CJK JP DemiLight" panose="020B0400000000000000" pitchFamily="34" charset="-128"/>
                <a:ea typeface="Noto Sans CJK JP DemiLight" panose="020B0400000000000000" pitchFamily="34" charset="-128"/>
              </a:rPr>
              <a:t>10</a:t>
            </a:r>
            <a:r>
              <a:rPr kumimoji="1" lang="ja-JP" altLang="en-US" sz="3600" b="1" dirty="0">
                <a:latin typeface="Noto Sans CJK JP DemiLight" panose="020B0400000000000000" pitchFamily="34" charset="-128"/>
                <a:ea typeface="Noto Sans CJK JP DemiLight" panose="020B0400000000000000" pitchFamily="34" charset="-128"/>
              </a:rPr>
              <a:t>日</a:t>
            </a:r>
            <a:r>
              <a:rPr kumimoji="1" lang="en-US" altLang="ja-JP" sz="3600" b="1" dirty="0">
                <a:latin typeface="Noto Sans CJK JP DemiLight" panose="020B0400000000000000" pitchFamily="34" charset="-128"/>
                <a:ea typeface="Noto Sans CJK JP DemiLight" panose="020B0400000000000000" pitchFamily="34" charset="-128"/>
              </a:rPr>
              <a:t>(</a:t>
            </a:r>
            <a:r>
              <a:rPr kumimoji="1" lang="ja-JP" altLang="en-US" sz="3600" b="1" dirty="0">
                <a:latin typeface="Noto Sans CJK JP DemiLight" panose="020B0400000000000000" pitchFamily="34" charset="-128"/>
                <a:ea typeface="Noto Sans CJK JP DemiLight" panose="020B0400000000000000" pitchFamily="34" charset="-128"/>
              </a:rPr>
              <a:t>木</a:t>
            </a:r>
            <a:r>
              <a:rPr kumimoji="1" lang="en-US" altLang="ja-JP" sz="3600" b="1" dirty="0">
                <a:latin typeface="Noto Sans CJK JP DemiLight" panose="020B0400000000000000" pitchFamily="34" charset="-128"/>
                <a:ea typeface="Noto Sans CJK JP DemiLight" panose="020B0400000000000000" pitchFamily="34" charset="-128"/>
              </a:rPr>
              <a:t>)</a:t>
            </a:r>
            <a:r>
              <a:rPr kumimoji="1" lang="ja-JP" altLang="en-US" sz="3600" dirty="0">
                <a:latin typeface="Noto Sans CJK JP DemiLight" panose="020B0400000000000000" pitchFamily="34" charset="-128"/>
                <a:ea typeface="Noto Sans CJK JP DemiLight" panose="020B0400000000000000" pitchFamily="34" charset="-128"/>
              </a:rPr>
              <a:t>は休校と</a:t>
            </a:r>
          </a:p>
          <a:p>
            <a:r>
              <a:rPr kumimoji="1" lang="ja-JP" altLang="en-US" sz="3600" dirty="0">
                <a:latin typeface="Noto Sans CJK JP DemiLight" panose="020B0400000000000000" pitchFamily="34" charset="-128"/>
                <a:ea typeface="Noto Sans CJK JP DemiLight" panose="020B0400000000000000" pitchFamily="34" charset="-128"/>
              </a:rPr>
              <a:t>させていただきます。</a:t>
            </a:r>
          </a:p>
          <a:p>
            <a:r>
              <a:rPr kumimoji="1" lang="ja-JP" altLang="en-US" sz="3600" dirty="0">
                <a:latin typeface="Noto Sans CJK JP DemiLight" panose="020B0400000000000000" pitchFamily="34" charset="-128"/>
                <a:ea typeface="Noto Sans CJK JP DemiLight" panose="020B0400000000000000" pitchFamily="34" charset="-128"/>
              </a:rPr>
              <a:t>大変ご迷惑をおかけいたしますが、ご理解、ご協力をお願い申し上げます。</a:t>
            </a:r>
          </a:p>
          <a:p>
            <a:pPr algn="ctr"/>
            <a:endParaRPr kumimoji="1" lang="ja-JP" altLang="en-US" sz="2000" dirty="0">
              <a:latin typeface="Noto Sans CJK JP DemiLight" panose="020B0400000000000000" pitchFamily="34" charset="-128"/>
              <a:ea typeface="Noto Sans CJK JP DemiLight" panose="020B04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84591198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112</TotalTime>
  <Words>51</Words>
  <Application>Microsoft Office PowerPoint</Application>
  <PresentationFormat>ユーザー設定</PresentationFormat>
  <Paragraphs>6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7" baseType="lpstr">
      <vt:lpstr>Noto Sans CJK JP DemiLight</vt:lpstr>
      <vt:lpstr>Noto Sans CJK JP Medium</vt:lpstr>
      <vt:lpstr>Arial</vt:lpstr>
      <vt:lpstr>Calibri</vt:lpstr>
      <vt:lpstr>Calibri Light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達也 八木</dc:creator>
  <cp:lastModifiedBy>nkumatsu@smile-resort.com</cp:lastModifiedBy>
  <cp:revision>14</cp:revision>
  <cp:lastPrinted>2020-12-31T00:10:15Z</cp:lastPrinted>
  <dcterms:created xsi:type="dcterms:W3CDTF">2020-12-17T22:30:33Z</dcterms:created>
  <dcterms:modified xsi:type="dcterms:W3CDTF">2022-03-07T04:01:22Z</dcterms:modified>
</cp:coreProperties>
</file>