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6" r:id="rId2"/>
  </p:sldIdLst>
  <p:sldSz cx="10691813" cy="7559675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0"/>
  </p:normalViewPr>
  <p:slideViewPr>
    <p:cSldViewPr snapToGrid="0" snapToObjects="1">
      <p:cViewPr varScale="1">
        <p:scale>
          <a:sx n="62" d="100"/>
          <a:sy n="62" d="100"/>
        </p:scale>
        <p:origin x="1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1F7633-87E0-4DE3-B348-90EC1076A130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3488"/>
            <a:ext cx="47069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8E7D6-498A-41ED-9798-80CA7DCB60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105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75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97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6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25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00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66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645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90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81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02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752FD-BEF1-5946-B645-97ADCCF9384C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62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9EC47162-8B7B-4446-B492-EC9FB44C5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9" y="-39190"/>
            <a:ext cx="10598368" cy="7559675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75C3437-0FDB-42A3-84D6-5C3B24BA392C}"/>
              </a:ext>
            </a:extLst>
          </p:cNvPr>
          <p:cNvSpPr txBox="1"/>
          <p:nvPr/>
        </p:nvSpPr>
        <p:spPr>
          <a:xfrm>
            <a:off x="930562" y="708324"/>
            <a:ext cx="89573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Noto Sans JP Black" panose="020B0A00000000000000" pitchFamily="34" charset="-128"/>
                <a:ea typeface="Noto Sans JP Black" panose="020B0A00000000000000" pitchFamily="34" charset="-128"/>
              </a:rPr>
              <a:t>スノーボードスクール休校のお知らせ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F14689-B503-4A63-A6C5-F99D9D2FB602}"/>
              </a:ext>
            </a:extLst>
          </p:cNvPr>
          <p:cNvSpPr txBox="1"/>
          <p:nvPr/>
        </p:nvSpPr>
        <p:spPr>
          <a:xfrm>
            <a:off x="586692" y="2307474"/>
            <a:ext cx="1004533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latin typeface="Noto Sans JP Black" panose="020B0A00000000000000" pitchFamily="34" charset="-128"/>
                <a:ea typeface="Noto Sans JP Black" panose="020B0A00000000000000" pitchFamily="34" charset="-128"/>
              </a:rPr>
              <a:t>3</a:t>
            </a:r>
            <a:r>
              <a:rPr kumimoji="1" lang="ja-JP" altLang="en-US" sz="5400" b="1" dirty="0">
                <a:latin typeface="Noto Sans JP Black" panose="020B0A00000000000000" pitchFamily="34" charset="-128"/>
                <a:ea typeface="Noto Sans JP Black" panose="020B0A00000000000000" pitchFamily="34" charset="-128"/>
              </a:rPr>
              <a:t>月</a:t>
            </a:r>
            <a:r>
              <a:rPr kumimoji="1" lang="en-US" altLang="ja-JP" sz="5400" b="1" dirty="0">
                <a:latin typeface="Noto Sans JP Black" panose="020B0A00000000000000" pitchFamily="34" charset="-128"/>
                <a:ea typeface="Noto Sans JP Black" panose="020B0A00000000000000" pitchFamily="34" charset="-128"/>
              </a:rPr>
              <a:t>20</a:t>
            </a:r>
            <a:r>
              <a:rPr kumimoji="1" lang="ja-JP" altLang="en-US" sz="5400" b="1" dirty="0">
                <a:latin typeface="Noto Sans JP Black" panose="020B0A00000000000000" pitchFamily="34" charset="-128"/>
                <a:ea typeface="Noto Sans JP Black" panose="020B0A00000000000000" pitchFamily="34" charset="-128"/>
              </a:rPr>
              <a:t>日</a:t>
            </a:r>
            <a:r>
              <a:rPr kumimoji="1" lang="en-US" altLang="ja-JP" sz="5400" b="1" dirty="0">
                <a:latin typeface="Noto Sans JP Black" panose="020B0A00000000000000" pitchFamily="34" charset="-128"/>
                <a:ea typeface="Noto Sans JP Black" panose="020B0A00000000000000" pitchFamily="34" charset="-128"/>
              </a:rPr>
              <a:t>(</a:t>
            </a:r>
            <a:r>
              <a:rPr kumimoji="1" lang="ja-JP" altLang="en-US" sz="5400" b="1" dirty="0">
                <a:latin typeface="Noto Sans JP Black" panose="020B0A00000000000000" pitchFamily="34" charset="-128"/>
                <a:ea typeface="Noto Sans JP Black" panose="020B0A00000000000000" pitchFamily="34" charset="-128"/>
              </a:rPr>
              <a:t>日</a:t>
            </a:r>
            <a:r>
              <a:rPr kumimoji="1" lang="en-US" altLang="ja-JP" sz="5400" b="1" dirty="0">
                <a:latin typeface="Noto Sans JP Black" panose="020B0A00000000000000" pitchFamily="34" charset="-128"/>
                <a:ea typeface="Noto Sans JP Black" panose="020B0A00000000000000" pitchFamily="34" charset="-128"/>
              </a:rPr>
              <a:t>)</a:t>
            </a:r>
            <a:r>
              <a:rPr kumimoji="1" lang="ja-JP" altLang="en-US" sz="5400" b="1" dirty="0">
                <a:latin typeface="Noto Sans JP Black" panose="020B0A00000000000000" pitchFamily="34" charset="-128"/>
                <a:ea typeface="Noto Sans JP Black" panose="020B0A00000000000000" pitchFamily="34" charset="-128"/>
              </a:rPr>
              <a:t>イベント開催の為</a:t>
            </a:r>
            <a:endParaRPr kumimoji="1" lang="en-US" altLang="ja-JP" sz="5400" b="1" dirty="0">
              <a:latin typeface="Noto Sans JP Black" panose="020B0A00000000000000" pitchFamily="34" charset="-128"/>
              <a:ea typeface="Noto Sans JP Black" panose="020B0A00000000000000" pitchFamily="34" charset="-128"/>
            </a:endParaRPr>
          </a:p>
          <a:p>
            <a:r>
              <a:rPr kumimoji="1" lang="ja-JP" altLang="en-US" sz="5400" b="1" dirty="0">
                <a:latin typeface="Noto Sans JP Black" panose="020B0A00000000000000" pitchFamily="34" charset="-128"/>
                <a:ea typeface="Noto Sans JP Black" panose="020B0A00000000000000" pitchFamily="34" charset="-128"/>
              </a:rPr>
              <a:t>スノーボードスクールは</a:t>
            </a:r>
            <a:endParaRPr kumimoji="1" lang="en-US" altLang="ja-JP" sz="5400" b="1" dirty="0">
              <a:latin typeface="Noto Sans JP Black" panose="020B0A00000000000000" pitchFamily="34" charset="-128"/>
              <a:ea typeface="Noto Sans JP Black" panose="020B0A00000000000000" pitchFamily="34" charset="-128"/>
            </a:endParaRPr>
          </a:p>
          <a:p>
            <a:r>
              <a:rPr kumimoji="1" lang="ja-JP" altLang="en-US" sz="5400" b="1" dirty="0">
                <a:latin typeface="Noto Sans JP Black" panose="020B0A00000000000000" pitchFamily="34" charset="-128"/>
                <a:ea typeface="Noto Sans JP Black" panose="020B0A00000000000000" pitchFamily="34" charset="-128"/>
              </a:rPr>
              <a:t>臨時休校とさせていただきます　</a:t>
            </a:r>
          </a:p>
        </p:txBody>
      </p:sp>
    </p:spTree>
    <p:extLst>
      <p:ext uri="{BB962C8B-B14F-4D97-AF65-F5344CB8AC3E}">
        <p14:creationId xmlns:p14="http://schemas.microsoft.com/office/powerpoint/2010/main" val="845911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22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Noto Sans JP Black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 八木</dc:creator>
  <cp:lastModifiedBy>nkumatsu@smile-resort.com</cp:lastModifiedBy>
  <cp:revision>22</cp:revision>
  <cp:lastPrinted>2022-02-26T22:54:16Z</cp:lastPrinted>
  <dcterms:created xsi:type="dcterms:W3CDTF">2020-12-17T22:30:33Z</dcterms:created>
  <dcterms:modified xsi:type="dcterms:W3CDTF">2022-03-14T23:51:11Z</dcterms:modified>
</cp:coreProperties>
</file>