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1"/>
  </p:sldMasterIdLst>
  <p:notesMasterIdLst>
    <p:notesMasterId r:id="rId3"/>
  </p:notesMasterIdLst>
  <p:sldIdLst>
    <p:sldId id="256" r:id="rId2"/>
  </p:sldIdLst>
  <p:sldSz cx="10691813" cy="7559675"/>
  <p:notesSz cx="6888163" cy="100203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643"/>
  </p:normalViewPr>
  <p:slideViewPr>
    <p:cSldViewPr snapToGrid="0" snapToObjects="1">
      <p:cViewPr varScale="1">
        <p:scale>
          <a:sx n="57" d="100"/>
          <a:sy n="57" d="100"/>
        </p:scale>
        <p:origin x="1272"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84500" cy="50165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902075" y="0"/>
            <a:ext cx="2984500" cy="501650"/>
          </a:xfrm>
          <a:prstGeom prst="rect">
            <a:avLst/>
          </a:prstGeom>
        </p:spPr>
        <p:txBody>
          <a:bodyPr vert="horz" lIns="91440" tIns="45720" rIns="91440" bIns="45720" rtlCol="0"/>
          <a:lstStyle>
            <a:lvl1pPr algn="r">
              <a:defRPr sz="1200"/>
            </a:lvl1pPr>
          </a:lstStyle>
          <a:p>
            <a:fld id="{C79DB5FF-3BDE-4FCF-BF12-CC94DE8FB37C}" type="datetimeFigureOut">
              <a:rPr kumimoji="1" lang="ja-JP" altLang="en-US" smtClean="0"/>
              <a:t>2023/2/6</a:t>
            </a:fld>
            <a:endParaRPr kumimoji="1" lang="ja-JP" altLang="en-US"/>
          </a:p>
        </p:txBody>
      </p:sp>
      <p:sp>
        <p:nvSpPr>
          <p:cNvPr id="4" name="スライド イメージ プレースホルダー 3"/>
          <p:cNvSpPr>
            <a:spLocks noGrp="1" noRot="1" noChangeAspect="1"/>
          </p:cNvSpPr>
          <p:nvPr>
            <p:ph type="sldImg" idx="2"/>
          </p:nvPr>
        </p:nvSpPr>
        <p:spPr>
          <a:xfrm>
            <a:off x="1052513" y="1252538"/>
            <a:ext cx="4783137" cy="3381375"/>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8975" y="4822825"/>
            <a:ext cx="5510213" cy="3944938"/>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518650"/>
            <a:ext cx="2984500" cy="50165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902075" y="9518650"/>
            <a:ext cx="2984500" cy="501650"/>
          </a:xfrm>
          <a:prstGeom prst="rect">
            <a:avLst/>
          </a:prstGeom>
        </p:spPr>
        <p:txBody>
          <a:bodyPr vert="horz" lIns="91440" tIns="45720" rIns="91440" bIns="45720" rtlCol="0" anchor="b"/>
          <a:lstStyle>
            <a:lvl1pPr algn="r">
              <a:defRPr sz="1200"/>
            </a:lvl1pPr>
          </a:lstStyle>
          <a:p>
            <a:fld id="{7135E598-188F-4E08-B59C-EE91206416BC}" type="slidenum">
              <a:rPr kumimoji="1" lang="ja-JP" altLang="en-US" smtClean="0"/>
              <a:t>‹#›</a:t>
            </a:fld>
            <a:endParaRPr kumimoji="1" lang="ja-JP" altLang="en-US"/>
          </a:p>
        </p:txBody>
      </p:sp>
    </p:spTree>
    <p:extLst>
      <p:ext uri="{BB962C8B-B14F-4D97-AF65-F5344CB8AC3E}">
        <p14:creationId xmlns:p14="http://schemas.microsoft.com/office/powerpoint/2010/main" val="96071782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7135E598-188F-4E08-B59C-EE91206416BC}" type="slidenum">
              <a:rPr kumimoji="1" lang="ja-JP" altLang="en-US" smtClean="0"/>
              <a:t>1</a:t>
            </a:fld>
            <a:endParaRPr kumimoji="1" lang="ja-JP" altLang="en-US"/>
          </a:p>
        </p:txBody>
      </p:sp>
    </p:spTree>
    <p:extLst>
      <p:ext uri="{BB962C8B-B14F-4D97-AF65-F5344CB8AC3E}">
        <p14:creationId xmlns:p14="http://schemas.microsoft.com/office/powerpoint/2010/main" val="20643873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801886" y="1237197"/>
            <a:ext cx="9088041" cy="2631887"/>
          </a:xfrm>
        </p:spPr>
        <p:txBody>
          <a:bodyPr anchor="b"/>
          <a:lstStyle>
            <a:lvl1pPr algn="ctr">
              <a:defRPr sz="6614"/>
            </a:lvl1pPr>
          </a:lstStyle>
          <a:p>
            <a:r>
              <a:rPr lang="ja-JP" altLang="en-US"/>
              <a:t>マスター タイトルの書式設定</a:t>
            </a:r>
            <a:endParaRPr lang="en-US" dirty="0"/>
          </a:p>
        </p:txBody>
      </p:sp>
      <p:sp>
        <p:nvSpPr>
          <p:cNvPr id="3" name="Subtitle 2"/>
          <p:cNvSpPr>
            <a:spLocks noGrp="1"/>
          </p:cNvSpPr>
          <p:nvPr>
            <p:ph type="subTitle" idx="1"/>
          </p:nvPr>
        </p:nvSpPr>
        <p:spPr>
          <a:xfrm>
            <a:off x="1336477" y="3970580"/>
            <a:ext cx="8018860" cy="1825171"/>
          </a:xfrm>
        </p:spPr>
        <p:txBody>
          <a:bodyPr/>
          <a:lstStyle>
            <a:lvl1pPr marL="0" indent="0" algn="ctr">
              <a:buNone/>
              <a:defRPr sz="2646"/>
            </a:lvl1pPr>
            <a:lvl2pPr marL="503972" indent="0" algn="ctr">
              <a:buNone/>
              <a:defRPr sz="2205"/>
            </a:lvl2pPr>
            <a:lvl3pPr marL="1007943" indent="0" algn="ctr">
              <a:buNone/>
              <a:defRPr sz="1984"/>
            </a:lvl3pPr>
            <a:lvl4pPr marL="1511915" indent="0" algn="ctr">
              <a:buNone/>
              <a:defRPr sz="1764"/>
            </a:lvl4pPr>
            <a:lvl5pPr marL="2015886" indent="0" algn="ctr">
              <a:buNone/>
              <a:defRPr sz="1764"/>
            </a:lvl5pPr>
            <a:lvl6pPr marL="2519858" indent="0" algn="ctr">
              <a:buNone/>
              <a:defRPr sz="1764"/>
            </a:lvl6pPr>
            <a:lvl7pPr marL="3023829" indent="0" algn="ctr">
              <a:buNone/>
              <a:defRPr sz="1764"/>
            </a:lvl7pPr>
            <a:lvl8pPr marL="3527801" indent="0" algn="ctr">
              <a:buNone/>
              <a:defRPr sz="1764"/>
            </a:lvl8pPr>
            <a:lvl9pPr marL="4031772" indent="0" algn="ctr">
              <a:buNone/>
              <a:defRPr sz="1764"/>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D07752FD-BEF1-5946-B645-97ADCCF9384C}" type="datetimeFigureOut">
              <a:rPr kumimoji="1" lang="ja-JP" altLang="en-US" smtClean="0"/>
              <a:t>2023/2/6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E08BFE3-E6D8-A840-8CEB-141CCC5B8EE0}" type="slidenum">
              <a:rPr kumimoji="1" lang="ja-JP" altLang="en-US" smtClean="0"/>
              <a:t>‹#›</a:t>
            </a:fld>
            <a:endParaRPr kumimoji="1" lang="ja-JP" altLang="en-US"/>
          </a:p>
        </p:txBody>
      </p:sp>
    </p:spTree>
    <p:extLst>
      <p:ext uri="{BB962C8B-B14F-4D97-AF65-F5344CB8AC3E}">
        <p14:creationId xmlns:p14="http://schemas.microsoft.com/office/powerpoint/2010/main" val="23467542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07752FD-BEF1-5946-B645-97ADCCF9384C}" type="datetimeFigureOut">
              <a:rPr kumimoji="1" lang="ja-JP" altLang="en-US" smtClean="0"/>
              <a:t>2023/2/6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E08BFE3-E6D8-A840-8CEB-141CCC5B8EE0}" type="slidenum">
              <a:rPr kumimoji="1" lang="ja-JP" altLang="en-US" smtClean="0"/>
              <a:t>‹#›</a:t>
            </a:fld>
            <a:endParaRPr kumimoji="1" lang="ja-JP" altLang="en-US"/>
          </a:p>
        </p:txBody>
      </p:sp>
    </p:spTree>
    <p:extLst>
      <p:ext uri="{BB962C8B-B14F-4D97-AF65-F5344CB8AC3E}">
        <p14:creationId xmlns:p14="http://schemas.microsoft.com/office/powerpoint/2010/main" val="184395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51329" y="402483"/>
            <a:ext cx="2305422" cy="6406475"/>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735063" y="402483"/>
            <a:ext cx="6782619" cy="640647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07752FD-BEF1-5946-B645-97ADCCF9384C}" type="datetimeFigureOut">
              <a:rPr kumimoji="1" lang="ja-JP" altLang="en-US" smtClean="0"/>
              <a:t>2023/2/6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E08BFE3-E6D8-A840-8CEB-141CCC5B8EE0}" type="slidenum">
              <a:rPr kumimoji="1" lang="ja-JP" altLang="en-US" smtClean="0"/>
              <a:t>‹#›</a:t>
            </a:fld>
            <a:endParaRPr kumimoji="1" lang="ja-JP" altLang="en-US"/>
          </a:p>
        </p:txBody>
      </p:sp>
    </p:spTree>
    <p:extLst>
      <p:ext uri="{BB962C8B-B14F-4D97-AF65-F5344CB8AC3E}">
        <p14:creationId xmlns:p14="http://schemas.microsoft.com/office/powerpoint/2010/main" val="30039784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07752FD-BEF1-5946-B645-97ADCCF9384C}" type="datetimeFigureOut">
              <a:rPr kumimoji="1" lang="ja-JP" altLang="en-US" smtClean="0"/>
              <a:t>2023/2/6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E08BFE3-E6D8-A840-8CEB-141CCC5B8EE0}" type="slidenum">
              <a:rPr kumimoji="1" lang="ja-JP" altLang="en-US" smtClean="0"/>
              <a:t>‹#›</a:t>
            </a:fld>
            <a:endParaRPr kumimoji="1" lang="ja-JP" altLang="en-US"/>
          </a:p>
        </p:txBody>
      </p:sp>
    </p:spTree>
    <p:extLst>
      <p:ext uri="{BB962C8B-B14F-4D97-AF65-F5344CB8AC3E}">
        <p14:creationId xmlns:p14="http://schemas.microsoft.com/office/powerpoint/2010/main" val="1679693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729494" y="1884671"/>
            <a:ext cx="9221689" cy="3144614"/>
          </a:xfrm>
        </p:spPr>
        <p:txBody>
          <a:bodyPr anchor="b"/>
          <a:lstStyle>
            <a:lvl1pPr>
              <a:defRPr sz="6614"/>
            </a:lvl1pPr>
          </a:lstStyle>
          <a:p>
            <a:r>
              <a:rPr lang="ja-JP" altLang="en-US"/>
              <a:t>マスター タイトルの書式設定</a:t>
            </a:r>
            <a:endParaRPr lang="en-US" dirty="0"/>
          </a:p>
        </p:txBody>
      </p:sp>
      <p:sp>
        <p:nvSpPr>
          <p:cNvPr id="3" name="Text Placeholder 2"/>
          <p:cNvSpPr>
            <a:spLocks noGrp="1"/>
          </p:cNvSpPr>
          <p:nvPr>
            <p:ph type="body" idx="1"/>
          </p:nvPr>
        </p:nvSpPr>
        <p:spPr>
          <a:xfrm>
            <a:off x="729494" y="5059035"/>
            <a:ext cx="9221689" cy="1653678"/>
          </a:xfrm>
        </p:spPr>
        <p:txBody>
          <a:bodyPr/>
          <a:lstStyle>
            <a:lvl1pPr marL="0" indent="0">
              <a:buNone/>
              <a:defRPr sz="2646">
                <a:solidFill>
                  <a:schemeClr val="tx1"/>
                </a:solidFill>
              </a:defRPr>
            </a:lvl1pPr>
            <a:lvl2pPr marL="503972" indent="0">
              <a:buNone/>
              <a:defRPr sz="2205">
                <a:solidFill>
                  <a:schemeClr val="tx1">
                    <a:tint val="75000"/>
                  </a:schemeClr>
                </a:solidFill>
              </a:defRPr>
            </a:lvl2pPr>
            <a:lvl3pPr marL="1007943" indent="0">
              <a:buNone/>
              <a:defRPr sz="1984">
                <a:solidFill>
                  <a:schemeClr val="tx1">
                    <a:tint val="75000"/>
                  </a:schemeClr>
                </a:solidFill>
              </a:defRPr>
            </a:lvl3pPr>
            <a:lvl4pPr marL="1511915" indent="0">
              <a:buNone/>
              <a:defRPr sz="1764">
                <a:solidFill>
                  <a:schemeClr val="tx1">
                    <a:tint val="75000"/>
                  </a:schemeClr>
                </a:solidFill>
              </a:defRPr>
            </a:lvl4pPr>
            <a:lvl5pPr marL="2015886" indent="0">
              <a:buNone/>
              <a:defRPr sz="1764">
                <a:solidFill>
                  <a:schemeClr val="tx1">
                    <a:tint val="75000"/>
                  </a:schemeClr>
                </a:solidFill>
              </a:defRPr>
            </a:lvl5pPr>
            <a:lvl6pPr marL="2519858" indent="0">
              <a:buNone/>
              <a:defRPr sz="1764">
                <a:solidFill>
                  <a:schemeClr val="tx1">
                    <a:tint val="75000"/>
                  </a:schemeClr>
                </a:solidFill>
              </a:defRPr>
            </a:lvl6pPr>
            <a:lvl7pPr marL="3023829" indent="0">
              <a:buNone/>
              <a:defRPr sz="1764">
                <a:solidFill>
                  <a:schemeClr val="tx1">
                    <a:tint val="75000"/>
                  </a:schemeClr>
                </a:solidFill>
              </a:defRPr>
            </a:lvl7pPr>
            <a:lvl8pPr marL="3527801" indent="0">
              <a:buNone/>
              <a:defRPr sz="1764">
                <a:solidFill>
                  <a:schemeClr val="tx1">
                    <a:tint val="75000"/>
                  </a:schemeClr>
                </a:solidFill>
              </a:defRPr>
            </a:lvl8pPr>
            <a:lvl9pPr marL="4031772" indent="0">
              <a:buNone/>
              <a:defRPr sz="1764">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D07752FD-BEF1-5946-B645-97ADCCF9384C}" type="datetimeFigureOut">
              <a:rPr kumimoji="1" lang="ja-JP" altLang="en-US" smtClean="0"/>
              <a:t>2023/2/6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E08BFE3-E6D8-A840-8CEB-141CCC5B8EE0}" type="slidenum">
              <a:rPr kumimoji="1" lang="ja-JP" altLang="en-US" smtClean="0"/>
              <a:t>‹#›</a:t>
            </a:fld>
            <a:endParaRPr kumimoji="1" lang="ja-JP" altLang="en-US"/>
          </a:p>
        </p:txBody>
      </p:sp>
    </p:spTree>
    <p:extLst>
      <p:ext uri="{BB962C8B-B14F-4D97-AF65-F5344CB8AC3E}">
        <p14:creationId xmlns:p14="http://schemas.microsoft.com/office/powerpoint/2010/main" val="6162558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735062" y="2012414"/>
            <a:ext cx="4544021" cy="479654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412730" y="2012414"/>
            <a:ext cx="4544021" cy="479654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D07752FD-BEF1-5946-B645-97ADCCF9384C}" type="datetimeFigureOut">
              <a:rPr kumimoji="1" lang="ja-JP" altLang="en-US" smtClean="0"/>
              <a:t>2023/2/6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E08BFE3-E6D8-A840-8CEB-141CCC5B8EE0}" type="slidenum">
              <a:rPr kumimoji="1" lang="ja-JP" altLang="en-US" smtClean="0"/>
              <a:t>‹#›</a:t>
            </a:fld>
            <a:endParaRPr kumimoji="1" lang="ja-JP" altLang="en-US"/>
          </a:p>
        </p:txBody>
      </p:sp>
    </p:spTree>
    <p:extLst>
      <p:ext uri="{BB962C8B-B14F-4D97-AF65-F5344CB8AC3E}">
        <p14:creationId xmlns:p14="http://schemas.microsoft.com/office/powerpoint/2010/main" val="33760067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736455" y="402484"/>
            <a:ext cx="9221689" cy="1461188"/>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736456" y="1853171"/>
            <a:ext cx="4523137" cy="908210"/>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ja-JP" altLang="en-US"/>
              <a:t>マスター テキストの書式設定</a:t>
            </a:r>
          </a:p>
        </p:txBody>
      </p:sp>
      <p:sp>
        <p:nvSpPr>
          <p:cNvPr id="4" name="Content Placeholder 3"/>
          <p:cNvSpPr>
            <a:spLocks noGrp="1"/>
          </p:cNvSpPr>
          <p:nvPr>
            <p:ph sz="half" idx="2"/>
          </p:nvPr>
        </p:nvSpPr>
        <p:spPr>
          <a:xfrm>
            <a:off x="736456" y="2761381"/>
            <a:ext cx="4523137" cy="406157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412731" y="1853171"/>
            <a:ext cx="4545413" cy="908210"/>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ja-JP" altLang="en-US"/>
              <a:t>マスター テキストの書式設定</a:t>
            </a:r>
          </a:p>
        </p:txBody>
      </p:sp>
      <p:sp>
        <p:nvSpPr>
          <p:cNvPr id="6" name="Content Placeholder 5"/>
          <p:cNvSpPr>
            <a:spLocks noGrp="1"/>
          </p:cNvSpPr>
          <p:nvPr>
            <p:ph sz="quarter" idx="4"/>
          </p:nvPr>
        </p:nvSpPr>
        <p:spPr>
          <a:xfrm>
            <a:off x="5412731" y="2761381"/>
            <a:ext cx="4545413" cy="406157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D07752FD-BEF1-5946-B645-97ADCCF9384C}" type="datetimeFigureOut">
              <a:rPr kumimoji="1" lang="ja-JP" altLang="en-US" smtClean="0"/>
              <a:t>2023/2/6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AE08BFE3-E6D8-A840-8CEB-141CCC5B8EE0}" type="slidenum">
              <a:rPr kumimoji="1" lang="ja-JP" altLang="en-US" smtClean="0"/>
              <a:t>‹#›</a:t>
            </a:fld>
            <a:endParaRPr kumimoji="1" lang="ja-JP" altLang="en-US"/>
          </a:p>
        </p:txBody>
      </p:sp>
    </p:spTree>
    <p:extLst>
      <p:ext uri="{BB962C8B-B14F-4D97-AF65-F5344CB8AC3E}">
        <p14:creationId xmlns:p14="http://schemas.microsoft.com/office/powerpoint/2010/main" val="22076668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D07752FD-BEF1-5946-B645-97ADCCF9384C}" type="datetimeFigureOut">
              <a:rPr kumimoji="1" lang="ja-JP" altLang="en-US" smtClean="0"/>
              <a:t>2023/2/6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AE08BFE3-E6D8-A840-8CEB-141CCC5B8EE0}" type="slidenum">
              <a:rPr kumimoji="1" lang="ja-JP" altLang="en-US" smtClean="0"/>
              <a:t>‹#›</a:t>
            </a:fld>
            <a:endParaRPr kumimoji="1" lang="ja-JP" altLang="en-US"/>
          </a:p>
        </p:txBody>
      </p:sp>
    </p:spTree>
    <p:extLst>
      <p:ext uri="{BB962C8B-B14F-4D97-AF65-F5344CB8AC3E}">
        <p14:creationId xmlns:p14="http://schemas.microsoft.com/office/powerpoint/2010/main" val="21216457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7752FD-BEF1-5946-B645-97ADCCF9384C}" type="datetimeFigureOut">
              <a:rPr kumimoji="1" lang="ja-JP" altLang="en-US" smtClean="0"/>
              <a:t>2023/2/6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AE08BFE3-E6D8-A840-8CEB-141CCC5B8EE0}" type="slidenum">
              <a:rPr kumimoji="1" lang="ja-JP" altLang="en-US" smtClean="0"/>
              <a:t>‹#›</a:t>
            </a:fld>
            <a:endParaRPr kumimoji="1" lang="ja-JP" altLang="en-US"/>
          </a:p>
        </p:txBody>
      </p:sp>
    </p:spTree>
    <p:extLst>
      <p:ext uri="{BB962C8B-B14F-4D97-AF65-F5344CB8AC3E}">
        <p14:creationId xmlns:p14="http://schemas.microsoft.com/office/powerpoint/2010/main" val="26824909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736455" y="503978"/>
            <a:ext cx="3448388" cy="1763924"/>
          </a:xfrm>
        </p:spPr>
        <p:txBody>
          <a:bodyPr anchor="b"/>
          <a:lstStyle>
            <a:lvl1pPr>
              <a:defRPr sz="3527"/>
            </a:lvl1pPr>
          </a:lstStyle>
          <a:p>
            <a:r>
              <a:rPr lang="ja-JP" altLang="en-US"/>
              <a:t>マスター タイトルの書式設定</a:t>
            </a:r>
            <a:endParaRPr lang="en-US" dirty="0"/>
          </a:p>
        </p:txBody>
      </p:sp>
      <p:sp>
        <p:nvSpPr>
          <p:cNvPr id="3" name="Content Placeholder 2"/>
          <p:cNvSpPr>
            <a:spLocks noGrp="1"/>
          </p:cNvSpPr>
          <p:nvPr>
            <p:ph idx="1"/>
          </p:nvPr>
        </p:nvSpPr>
        <p:spPr>
          <a:xfrm>
            <a:off x="4545413" y="1088455"/>
            <a:ext cx="5412730" cy="5372269"/>
          </a:xfrm>
        </p:spPr>
        <p:txBody>
          <a:bodyPr/>
          <a:lstStyle>
            <a:lvl1pPr>
              <a:defRPr sz="3527"/>
            </a:lvl1pPr>
            <a:lvl2pPr>
              <a:defRPr sz="3086"/>
            </a:lvl2pPr>
            <a:lvl3pPr>
              <a:defRPr sz="2646"/>
            </a:lvl3pPr>
            <a:lvl4pPr>
              <a:defRPr sz="2205"/>
            </a:lvl4pPr>
            <a:lvl5pPr>
              <a:defRPr sz="2205"/>
            </a:lvl5pPr>
            <a:lvl6pPr>
              <a:defRPr sz="2205"/>
            </a:lvl6pPr>
            <a:lvl7pPr>
              <a:defRPr sz="2205"/>
            </a:lvl7pPr>
            <a:lvl8pPr>
              <a:defRPr sz="2205"/>
            </a:lvl8pPr>
            <a:lvl9pPr>
              <a:defRPr sz="2205"/>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736455" y="2267902"/>
            <a:ext cx="3448388" cy="4201570"/>
          </a:xfrm>
        </p:spPr>
        <p:txBody>
          <a:bodyP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D07752FD-BEF1-5946-B645-97ADCCF9384C}" type="datetimeFigureOut">
              <a:rPr kumimoji="1" lang="ja-JP" altLang="en-US" smtClean="0"/>
              <a:t>2023/2/6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E08BFE3-E6D8-A840-8CEB-141CCC5B8EE0}" type="slidenum">
              <a:rPr kumimoji="1" lang="ja-JP" altLang="en-US" smtClean="0"/>
              <a:t>‹#›</a:t>
            </a:fld>
            <a:endParaRPr kumimoji="1" lang="ja-JP" altLang="en-US"/>
          </a:p>
        </p:txBody>
      </p:sp>
    </p:spTree>
    <p:extLst>
      <p:ext uri="{BB962C8B-B14F-4D97-AF65-F5344CB8AC3E}">
        <p14:creationId xmlns:p14="http://schemas.microsoft.com/office/powerpoint/2010/main" val="8928149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736455" y="503978"/>
            <a:ext cx="3448388" cy="1763924"/>
          </a:xfrm>
        </p:spPr>
        <p:txBody>
          <a:bodyPr anchor="b"/>
          <a:lstStyle>
            <a:lvl1pPr>
              <a:defRPr sz="3527"/>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545413" y="1088455"/>
            <a:ext cx="5412730" cy="5372269"/>
          </a:xfrm>
        </p:spPr>
        <p:txBody>
          <a:bodyPr anchor="t"/>
          <a:lstStyle>
            <a:lvl1pPr marL="0" indent="0">
              <a:buNone/>
              <a:defRPr sz="3527"/>
            </a:lvl1pPr>
            <a:lvl2pPr marL="503972" indent="0">
              <a:buNone/>
              <a:defRPr sz="3086"/>
            </a:lvl2pPr>
            <a:lvl3pPr marL="1007943" indent="0">
              <a:buNone/>
              <a:defRPr sz="2646"/>
            </a:lvl3pPr>
            <a:lvl4pPr marL="1511915" indent="0">
              <a:buNone/>
              <a:defRPr sz="2205"/>
            </a:lvl4pPr>
            <a:lvl5pPr marL="2015886" indent="0">
              <a:buNone/>
              <a:defRPr sz="2205"/>
            </a:lvl5pPr>
            <a:lvl6pPr marL="2519858" indent="0">
              <a:buNone/>
              <a:defRPr sz="2205"/>
            </a:lvl6pPr>
            <a:lvl7pPr marL="3023829" indent="0">
              <a:buNone/>
              <a:defRPr sz="2205"/>
            </a:lvl7pPr>
            <a:lvl8pPr marL="3527801" indent="0">
              <a:buNone/>
              <a:defRPr sz="2205"/>
            </a:lvl8pPr>
            <a:lvl9pPr marL="4031772" indent="0">
              <a:buNone/>
              <a:defRPr sz="2205"/>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736455" y="2267902"/>
            <a:ext cx="3448388" cy="4201570"/>
          </a:xfrm>
        </p:spPr>
        <p:txBody>
          <a:bodyP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D07752FD-BEF1-5946-B645-97ADCCF9384C}" type="datetimeFigureOut">
              <a:rPr kumimoji="1" lang="ja-JP" altLang="en-US" smtClean="0"/>
              <a:t>2023/2/6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E08BFE3-E6D8-A840-8CEB-141CCC5B8EE0}" type="slidenum">
              <a:rPr kumimoji="1" lang="ja-JP" altLang="en-US" smtClean="0"/>
              <a:t>‹#›</a:t>
            </a:fld>
            <a:endParaRPr kumimoji="1" lang="ja-JP" altLang="en-US"/>
          </a:p>
        </p:txBody>
      </p:sp>
    </p:spTree>
    <p:extLst>
      <p:ext uri="{BB962C8B-B14F-4D97-AF65-F5344CB8AC3E}">
        <p14:creationId xmlns:p14="http://schemas.microsoft.com/office/powerpoint/2010/main" val="6300212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5062" y="402484"/>
            <a:ext cx="9221689" cy="1461188"/>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735062" y="2012414"/>
            <a:ext cx="9221689" cy="4796544"/>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735062" y="7006700"/>
            <a:ext cx="2405658" cy="402483"/>
          </a:xfrm>
          <a:prstGeom prst="rect">
            <a:avLst/>
          </a:prstGeom>
        </p:spPr>
        <p:txBody>
          <a:bodyPr vert="horz" lIns="91440" tIns="45720" rIns="91440" bIns="45720" rtlCol="0" anchor="ctr"/>
          <a:lstStyle>
            <a:lvl1pPr algn="l">
              <a:defRPr sz="1323">
                <a:solidFill>
                  <a:schemeClr val="tx1">
                    <a:tint val="75000"/>
                  </a:schemeClr>
                </a:solidFill>
              </a:defRPr>
            </a:lvl1pPr>
          </a:lstStyle>
          <a:p>
            <a:fld id="{D07752FD-BEF1-5946-B645-97ADCCF9384C}" type="datetimeFigureOut">
              <a:rPr kumimoji="1" lang="ja-JP" altLang="en-US" smtClean="0"/>
              <a:t>2023/2/6</a:t>
            </a:fld>
            <a:endParaRPr kumimoji="1" lang="ja-JP" altLang="en-US"/>
          </a:p>
        </p:txBody>
      </p:sp>
      <p:sp>
        <p:nvSpPr>
          <p:cNvPr id="5" name="Footer Placeholder 4"/>
          <p:cNvSpPr>
            <a:spLocks noGrp="1"/>
          </p:cNvSpPr>
          <p:nvPr>
            <p:ph type="ftr" sz="quarter" idx="3"/>
          </p:nvPr>
        </p:nvSpPr>
        <p:spPr>
          <a:xfrm>
            <a:off x="3541663" y="7006700"/>
            <a:ext cx="3608487" cy="402483"/>
          </a:xfrm>
          <a:prstGeom prst="rect">
            <a:avLst/>
          </a:prstGeom>
        </p:spPr>
        <p:txBody>
          <a:bodyPr vert="horz" lIns="91440" tIns="45720" rIns="91440" bIns="45720" rtlCol="0" anchor="ctr"/>
          <a:lstStyle>
            <a:lvl1pPr algn="ctr">
              <a:defRPr sz="1323">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7551093" y="7006700"/>
            <a:ext cx="2405658" cy="402483"/>
          </a:xfrm>
          <a:prstGeom prst="rect">
            <a:avLst/>
          </a:prstGeom>
        </p:spPr>
        <p:txBody>
          <a:bodyPr vert="horz" lIns="91440" tIns="45720" rIns="91440" bIns="45720" rtlCol="0" anchor="ctr"/>
          <a:lstStyle>
            <a:lvl1pPr algn="r">
              <a:defRPr sz="1323">
                <a:solidFill>
                  <a:schemeClr val="tx1">
                    <a:tint val="75000"/>
                  </a:schemeClr>
                </a:solidFill>
              </a:defRPr>
            </a:lvl1pPr>
          </a:lstStyle>
          <a:p>
            <a:fld id="{AE08BFE3-E6D8-A840-8CEB-141CCC5B8EE0}" type="slidenum">
              <a:rPr kumimoji="1" lang="ja-JP" altLang="en-US" smtClean="0"/>
              <a:t>‹#›</a:t>
            </a:fld>
            <a:endParaRPr kumimoji="1" lang="ja-JP" altLang="en-US"/>
          </a:p>
        </p:txBody>
      </p:sp>
    </p:spTree>
    <p:extLst>
      <p:ext uri="{BB962C8B-B14F-4D97-AF65-F5344CB8AC3E}">
        <p14:creationId xmlns:p14="http://schemas.microsoft.com/office/powerpoint/2010/main" val="361762465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1007943" rtl="0" eaLnBrk="1" latinLnBrk="0" hangingPunct="1">
        <a:lnSpc>
          <a:spcPct val="90000"/>
        </a:lnSpc>
        <a:spcBef>
          <a:spcPct val="0"/>
        </a:spcBef>
        <a:buNone/>
        <a:defRPr kumimoji="1" sz="4850" kern="1200">
          <a:solidFill>
            <a:schemeClr val="tx1"/>
          </a:solidFill>
          <a:latin typeface="+mj-lt"/>
          <a:ea typeface="+mj-ea"/>
          <a:cs typeface="+mj-cs"/>
        </a:defRPr>
      </a:lvl1pPr>
    </p:titleStyle>
    <p:bodyStyle>
      <a:lvl1pPr marL="251986" indent="-251986" algn="l" defTabSz="1007943" rtl="0" eaLnBrk="1" latinLnBrk="0" hangingPunct="1">
        <a:lnSpc>
          <a:spcPct val="90000"/>
        </a:lnSpc>
        <a:spcBef>
          <a:spcPts val="1102"/>
        </a:spcBef>
        <a:buFont typeface="Arial" panose="020B0604020202020204" pitchFamily="34" charset="0"/>
        <a:buChar char="•"/>
        <a:defRPr kumimoji="1"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kumimoji="1"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kumimoji="1"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9pPr>
    </p:bodyStyle>
    <p:otherStyle>
      <a:defPPr>
        <a:defRPr lang="en-US"/>
      </a:defPPr>
      <a:lvl1pPr marL="0" algn="l" defTabSz="1007943" rtl="0" eaLnBrk="1" latinLnBrk="0" hangingPunct="1">
        <a:defRPr kumimoji="1" sz="1984" kern="1200">
          <a:solidFill>
            <a:schemeClr val="tx1"/>
          </a:solidFill>
          <a:latin typeface="+mn-lt"/>
          <a:ea typeface="+mn-ea"/>
          <a:cs typeface="+mn-cs"/>
        </a:defRPr>
      </a:lvl1pPr>
      <a:lvl2pPr marL="503972" algn="l" defTabSz="1007943" rtl="0" eaLnBrk="1" latinLnBrk="0" hangingPunct="1">
        <a:defRPr kumimoji="1" sz="1984" kern="1200">
          <a:solidFill>
            <a:schemeClr val="tx1"/>
          </a:solidFill>
          <a:latin typeface="+mn-lt"/>
          <a:ea typeface="+mn-ea"/>
          <a:cs typeface="+mn-cs"/>
        </a:defRPr>
      </a:lvl2pPr>
      <a:lvl3pPr marL="1007943" algn="l" defTabSz="1007943" rtl="0" eaLnBrk="1" latinLnBrk="0" hangingPunct="1">
        <a:defRPr kumimoji="1" sz="1984" kern="1200">
          <a:solidFill>
            <a:schemeClr val="tx1"/>
          </a:solidFill>
          <a:latin typeface="+mn-lt"/>
          <a:ea typeface="+mn-ea"/>
          <a:cs typeface="+mn-cs"/>
        </a:defRPr>
      </a:lvl3pPr>
      <a:lvl4pPr marL="1511915" algn="l" defTabSz="1007943" rtl="0" eaLnBrk="1" latinLnBrk="0" hangingPunct="1">
        <a:defRPr kumimoji="1" sz="1984" kern="1200">
          <a:solidFill>
            <a:schemeClr val="tx1"/>
          </a:solidFill>
          <a:latin typeface="+mn-lt"/>
          <a:ea typeface="+mn-ea"/>
          <a:cs typeface="+mn-cs"/>
        </a:defRPr>
      </a:lvl4pPr>
      <a:lvl5pPr marL="2015886" algn="l" defTabSz="1007943" rtl="0" eaLnBrk="1" latinLnBrk="0" hangingPunct="1">
        <a:defRPr kumimoji="1" sz="1984" kern="1200">
          <a:solidFill>
            <a:schemeClr val="tx1"/>
          </a:solidFill>
          <a:latin typeface="+mn-lt"/>
          <a:ea typeface="+mn-ea"/>
          <a:cs typeface="+mn-cs"/>
        </a:defRPr>
      </a:lvl5pPr>
      <a:lvl6pPr marL="2519858" algn="l" defTabSz="1007943" rtl="0" eaLnBrk="1" latinLnBrk="0" hangingPunct="1">
        <a:defRPr kumimoji="1" sz="1984" kern="1200">
          <a:solidFill>
            <a:schemeClr val="tx1"/>
          </a:solidFill>
          <a:latin typeface="+mn-lt"/>
          <a:ea typeface="+mn-ea"/>
          <a:cs typeface="+mn-cs"/>
        </a:defRPr>
      </a:lvl6pPr>
      <a:lvl7pPr marL="3023829" algn="l" defTabSz="1007943" rtl="0" eaLnBrk="1" latinLnBrk="0" hangingPunct="1">
        <a:defRPr kumimoji="1" sz="1984" kern="1200">
          <a:solidFill>
            <a:schemeClr val="tx1"/>
          </a:solidFill>
          <a:latin typeface="+mn-lt"/>
          <a:ea typeface="+mn-ea"/>
          <a:cs typeface="+mn-cs"/>
        </a:defRPr>
      </a:lvl7pPr>
      <a:lvl8pPr marL="3527801" algn="l" defTabSz="1007943" rtl="0" eaLnBrk="1" latinLnBrk="0" hangingPunct="1">
        <a:defRPr kumimoji="1" sz="1984" kern="1200">
          <a:solidFill>
            <a:schemeClr val="tx1"/>
          </a:solidFill>
          <a:latin typeface="+mn-lt"/>
          <a:ea typeface="+mn-ea"/>
          <a:cs typeface="+mn-cs"/>
        </a:defRPr>
      </a:lvl8pPr>
      <a:lvl9pPr marL="4031772" algn="l" defTabSz="1007943" rtl="0" eaLnBrk="1" latinLnBrk="0" hangingPunct="1">
        <a:defRPr kumimoji="1" sz="198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図 11">
            <a:extLst>
              <a:ext uri="{FF2B5EF4-FFF2-40B4-BE49-F238E27FC236}">
                <a16:creationId xmlns:a16="http://schemas.microsoft.com/office/drawing/2014/main" id="{9EC47162-8B7B-4446-B492-EC9FB44C52AE}"/>
              </a:ext>
            </a:extLst>
          </p:cNvPr>
          <p:cNvPicPr>
            <a:picLocks noChangeAspect="1"/>
          </p:cNvPicPr>
          <p:nvPr/>
        </p:nvPicPr>
        <p:blipFill>
          <a:blip r:embed="rId3"/>
          <a:stretch>
            <a:fillRect/>
          </a:stretch>
        </p:blipFill>
        <p:spPr>
          <a:xfrm>
            <a:off x="46722" y="0"/>
            <a:ext cx="10598368" cy="7559675"/>
          </a:xfrm>
          <a:prstGeom prst="rect">
            <a:avLst/>
          </a:prstGeom>
        </p:spPr>
      </p:pic>
      <p:sp>
        <p:nvSpPr>
          <p:cNvPr id="2" name="テキスト ボックス 1">
            <a:extLst>
              <a:ext uri="{FF2B5EF4-FFF2-40B4-BE49-F238E27FC236}">
                <a16:creationId xmlns:a16="http://schemas.microsoft.com/office/drawing/2014/main" id="{56C36854-B624-224C-A425-2487953A1BEE}"/>
              </a:ext>
            </a:extLst>
          </p:cNvPr>
          <p:cNvSpPr txBox="1"/>
          <p:nvPr/>
        </p:nvSpPr>
        <p:spPr>
          <a:xfrm>
            <a:off x="586469" y="951470"/>
            <a:ext cx="9767765" cy="646331"/>
          </a:xfrm>
          <a:prstGeom prst="rect">
            <a:avLst/>
          </a:prstGeom>
          <a:noFill/>
        </p:spPr>
        <p:txBody>
          <a:bodyPr wrap="square" rtlCol="0">
            <a:spAutoFit/>
          </a:bodyPr>
          <a:lstStyle/>
          <a:p>
            <a:r>
              <a:rPr kumimoji="1" lang="ja-JP" altLang="en-US" sz="3600" dirty="0">
                <a:latin typeface="Noto Sans CJK JP Medium" panose="020B0500000000000000" pitchFamily="34" charset="-128"/>
                <a:ea typeface="Noto Sans CJK JP Medium" panose="020B0500000000000000" pitchFamily="34" charset="-128"/>
              </a:rPr>
              <a:t>スキーバッジテスト開催のご案内</a:t>
            </a:r>
            <a:r>
              <a:rPr kumimoji="1" lang="en-US" altLang="ja-JP" sz="1200" dirty="0">
                <a:latin typeface="Noto Sans CJK JP Medium" panose="020B0500000000000000" pitchFamily="34" charset="-128"/>
                <a:ea typeface="Noto Sans CJK JP Medium" panose="020B0500000000000000" pitchFamily="34" charset="-128"/>
              </a:rPr>
              <a:t> </a:t>
            </a:r>
            <a:endParaRPr kumimoji="1" lang="ja-JP" altLang="en-US" sz="1200" dirty="0">
              <a:latin typeface="Noto Sans CJK JP Medium" panose="020B0500000000000000" pitchFamily="34" charset="-128"/>
              <a:ea typeface="Noto Sans CJK JP Medium" panose="020B0500000000000000" pitchFamily="34" charset="-128"/>
            </a:endParaRPr>
          </a:p>
        </p:txBody>
      </p:sp>
      <p:sp>
        <p:nvSpPr>
          <p:cNvPr id="4" name="テキスト ボックス 3">
            <a:extLst>
              <a:ext uri="{FF2B5EF4-FFF2-40B4-BE49-F238E27FC236}">
                <a16:creationId xmlns:a16="http://schemas.microsoft.com/office/drawing/2014/main" id="{21144CCF-9045-7F45-9C6B-A7DE702C7A08}"/>
              </a:ext>
            </a:extLst>
          </p:cNvPr>
          <p:cNvSpPr txBox="1"/>
          <p:nvPr/>
        </p:nvSpPr>
        <p:spPr>
          <a:xfrm>
            <a:off x="628475" y="1994767"/>
            <a:ext cx="9434861" cy="4862870"/>
          </a:xfrm>
          <a:prstGeom prst="rect">
            <a:avLst/>
          </a:prstGeom>
          <a:noFill/>
        </p:spPr>
        <p:txBody>
          <a:bodyPr wrap="square" rtlCol="0">
            <a:spAutoFit/>
          </a:bodyPr>
          <a:lstStyle/>
          <a:p>
            <a:r>
              <a:rPr kumimoji="1" lang="ja-JP" altLang="en-US" sz="2200" dirty="0">
                <a:latin typeface="Noto Sans CJK JP DemiLight" panose="020B0400000000000000" pitchFamily="34" charset="-128"/>
                <a:ea typeface="Noto Sans CJK JP DemiLight" panose="020B0400000000000000" pitchFamily="34" charset="-128"/>
              </a:rPr>
              <a:t>日頃よりキューピットバレイスキー・スノーボードスクールをご利用いただき誠にありがとうございます。</a:t>
            </a:r>
          </a:p>
          <a:p>
            <a:endParaRPr kumimoji="1" lang="ja-JP" altLang="en-US" sz="2200" dirty="0">
              <a:latin typeface="Noto Sans CJK JP DemiLight" panose="020B0400000000000000" pitchFamily="34" charset="-128"/>
              <a:ea typeface="Noto Sans CJK JP DemiLight" panose="020B0400000000000000" pitchFamily="34" charset="-128"/>
            </a:endParaRPr>
          </a:p>
          <a:p>
            <a:r>
              <a:rPr kumimoji="1" lang="en-US" altLang="ja-JP" sz="2200" dirty="0">
                <a:latin typeface="Noto Sans CJK JP DemiLight" panose="020B0400000000000000" pitchFamily="34" charset="-128"/>
                <a:ea typeface="Noto Sans CJK JP DemiLight" panose="020B0400000000000000" pitchFamily="34" charset="-128"/>
              </a:rPr>
              <a:t>2/19</a:t>
            </a:r>
            <a:r>
              <a:rPr kumimoji="1" lang="ja-JP" altLang="en-US" sz="2200" dirty="0">
                <a:latin typeface="Noto Sans CJK JP DemiLight" panose="020B0400000000000000" pitchFamily="34" charset="-128"/>
                <a:ea typeface="Noto Sans CJK JP DemiLight" panose="020B0400000000000000" pitchFamily="34" charset="-128"/>
              </a:rPr>
              <a:t>日</a:t>
            </a:r>
            <a:r>
              <a:rPr kumimoji="1" lang="en-US" altLang="ja-JP" sz="2200" dirty="0">
                <a:latin typeface="Noto Sans CJK JP DemiLight" panose="020B0400000000000000" pitchFamily="34" charset="-128"/>
                <a:ea typeface="Noto Sans CJK JP DemiLight" panose="020B0400000000000000" pitchFamily="34" charset="-128"/>
              </a:rPr>
              <a:t>(</a:t>
            </a:r>
            <a:r>
              <a:rPr kumimoji="1" lang="ja-JP" altLang="en-US" sz="2200" dirty="0">
                <a:latin typeface="Noto Sans CJK JP DemiLight" panose="020B0400000000000000" pitchFamily="34" charset="-128"/>
                <a:ea typeface="Noto Sans CJK JP DemiLight" panose="020B0400000000000000" pitchFamily="34" charset="-128"/>
              </a:rPr>
              <a:t>日曜日</a:t>
            </a:r>
            <a:r>
              <a:rPr kumimoji="1" lang="en-US" altLang="ja-JP" sz="2200" dirty="0">
                <a:latin typeface="Noto Sans CJK JP DemiLight" panose="020B0400000000000000" pitchFamily="34" charset="-128"/>
                <a:ea typeface="Noto Sans CJK JP DemiLight" panose="020B0400000000000000" pitchFamily="34" charset="-128"/>
              </a:rPr>
              <a:t>)</a:t>
            </a:r>
            <a:r>
              <a:rPr kumimoji="1" lang="ja-JP" altLang="en-US" sz="2200" dirty="0">
                <a:latin typeface="Noto Sans CJK JP DemiLight" panose="020B0400000000000000" pitchFamily="34" charset="-128"/>
                <a:ea typeface="Noto Sans CJK JP DemiLight" panose="020B0400000000000000" pitchFamily="34" charset="-128"/>
              </a:rPr>
              <a:t>、 </a:t>
            </a:r>
            <a:r>
              <a:rPr kumimoji="1" lang="en-US" altLang="ja-JP" sz="2200" dirty="0">
                <a:latin typeface="Noto Sans CJK JP DemiLight" panose="020B0400000000000000" pitchFamily="34" charset="-128"/>
                <a:ea typeface="Noto Sans CJK JP DemiLight" panose="020B0400000000000000" pitchFamily="34" charset="-128"/>
              </a:rPr>
              <a:t>3/5</a:t>
            </a:r>
            <a:r>
              <a:rPr kumimoji="1" lang="ja-JP" altLang="en-US" sz="2200" dirty="0">
                <a:latin typeface="Noto Sans CJK JP DemiLight" panose="020B0400000000000000" pitchFamily="34" charset="-128"/>
                <a:ea typeface="Noto Sans CJK JP DemiLight" panose="020B0400000000000000" pitchFamily="34" charset="-128"/>
              </a:rPr>
              <a:t>日</a:t>
            </a:r>
            <a:r>
              <a:rPr kumimoji="1" lang="en-US" altLang="ja-JP" sz="2200" dirty="0">
                <a:latin typeface="Noto Sans CJK JP DemiLight" panose="020B0400000000000000" pitchFamily="34" charset="-128"/>
                <a:ea typeface="Noto Sans CJK JP DemiLight" panose="020B0400000000000000" pitchFamily="34" charset="-128"/>
              </a:rPr>
              <a:t>(</a:t>
            </a:r>
            <a:r>
              <a:rPr kumimoji="1" lang="ja-JP" altLang="en-US" sz="2200" dirty="0">
                <a:latin typeface="Noto Sans CJK JP DemiLight" panose="020B0400000000000000" pitchFamily="34" charset="-128"/>
                <a:ea typeface="Noto Sans CJK JP DemiLight" panose="020B0400000000000000" pitchFamily="34" charset="-128"/>
              </a:rPr>
              <a:t>日曜日</a:t>
            </a:r>
            <a:r>
              <a:rPr kumimoji="1" lang="en-US" altLang="ja-JP" sz="2200" dirty="0">
                <a:latin typeface="Noto Sans CJK JP DemiLight" panose="020B0400000000000000" pitchFamily="34" charset="-128"/>
                <a:ea typeface="Noto Sans CJK JP DemiLight" panose="020B0400000000000000" pitchFamily="34" charset="-128"/>
              </a:rPr>
              <a:t>)</a:t>
            </a:r>
            <a:r>
              <a:rPr kumimoji="1" lang="ja-JP" altLang="en-US" sz="2200" dirty="0">
                <a:latin typeface="Noto Sans CJK JP DemiLight" panose="020B0400000000000000" pitchFamily="34" charset="-128"/>
                <a:ea typeface="Noto Sans CJK JP DemiLight" panose="020B0400000000000000" pitchFamily="34" charset="-128"/>
              </a:rPr>
              <a:t>スキーのバッジテストを開催します。</a:t>
            </a:r>
          </a:p>
          <a:p>
            <a:r>
              <a:rPr kumimoji="1" lang="ja-JP" altLang="en-US" sz="2200" dirty="0">
                <a:latin typeface="Noto Sans CJK JP DemiLight" panose="020B0400000000000000" pitchFamily="34" charset="-128"/>
                <a:ea typeface="Noto Sans CJK JP DemiLight" panose="020B0400000000000000" pitchFamily="34" charset="-128"/>
              </a:rPr>
              <a:t>バッジテストとはスキーの技術レベルを確認する検定会です。</a:t>
            </a:r>
          </a:p>
          <a:p>
            <a:r>
              <a:rPr kumimoji="1" lang="ja-JP" altLang="en-US" sz="2200" dirty="0">
                <a:latin typeface="Noto Sans CJK JP DemiLight" panose="020B0400000000000000" pitchFamily="34" charset="-128"/>
                <a:ea typeface="Noto Sans CJK JP DemiLight" panose="020B0400000000000000" pitchFamily="34" charset="-128"/>
              </a:rPr>
              <a:t>前日事前講習会も開催いたしますので是非レベルアップの成果をお試しください。</a:t>
            </a:r>
          </a:p>
          <a:p>
            <a:r>
              <a:rPr kumimoji="1" lang="ja-JP" altLang="en-US" sz="2200" dirty="0">
                <a:latin typeface="Noto Sans CJK JP DemiLight" panose="020B0400000000000000" pitchFamily="34" charset="-128"/>
                <a:ea typeface="Noto Sans CJK JP DemiLight" panose="020B0400000000000000" pitchFamily="34" charset="-128"/>
              </a:rPr>
              <a:t>前日講習は半日</a:t>
            </a:r>
            <a:r>
              <a:rPr kumimoji="1" lang="en-US" altLang="ja-JP" sz="2200" dirty="0">
                <a:latin typeface="Noto Sans CJK JP DemiLight" panose="020B0400000000000000" pitchFamily="34" charset="-128"/>
                <a:ea typeface="Noto Sans CJK JP DemiLight" panose="020B0400000000000000" pitchFamily="34" charset="-128"/>
              </a:rPr>
              <a:t>2</a:t>
            </a:r>
            <a:r>
              <a:rPr kumimoji="1" lang="ja-JP" altLang="en-US" sz="2200" dirty="0">
                <a:latin typeface="Noto Sans CJK JP DemiLight" panose="020B0400000000000000" pitchFamily="34" charset="-128"/>
                <a:ea typeface="Noto Sans CJK JP DemiLight" panose="020B0400000000000000" pitchFamily="34" charset="-128"/>
              </a:rPr>
              <a:t>時間</a:t>
            </a:r>
            <a:r>
              <a:rPr kumimoji="1" lang="en-US" altLang="ja-JP" sz="2200" dirty="0">
                <a:latin typeface="Noto Sans CJK JP DemiLight" panose="020B0400000000000000" pitchFamily="34" charset="-128"/>
                <a:ea typeface="Noto Sans CJK JP DemiLight" panose="020B0400000000000000" pitchFamily="34" charset="-128"/>
              </a:rPr>
              <a:t>7,000</a:t>
            </a:r>
            <a:r>
              <a:rPr kumimoji="1" lang="ja-JP" altLang="en-US" sz="2200" dirty="0">
                <a:latin typeface="Noto Sans CJK JP DemiLight" panose="020B0400000000000000" pitchFamily="34" charset="-128"/>
                <a:ea typeface="Noto Sans CJK JP DemiLight" panose="020B0400000000000000" pitchFamily="34" charset="-128"/>
              </a:rPr>
              <a:t>円となります。</a:t>
            </a:r>
          </a:p>
          <a:p>
            <a:r>
              <a:rPr kumimoji="1" lang="ja-JP" altLang="en-US" sz="2200" dirty="0">
                <a:latin typeface="Noto Sans CJK JP DemiLight" panose="020B0400000000000000" pitchFamily="34" charset="-128"/>
                <a:ea typeface="Noto Sans CJK JP DemiLight" panose="020B0400000000000000" pitchFamily="34" charset="-128"/>
              </a:rPr>
              <a:t>検定内容につきましては別紙参照ください。</a:t>
            </a:r>
          </a:p>
          <a:p>
            <a:r>
              <a:rPr kumimoji="1" lang="ja-JP" altLang="en-US" sz="2200" dirty="0">
                <a:latin typeface="Noto Sans CJK JP DemiLight" panose="020B0400000000000000" pitchFamily="34" charset="-128"/>
                <a:ea typeface="Noto Sans CJK JP DemiLight" panose="020B0400000000000000" pitchFamily="34" charset="-128"/>
              </a:rPr>
              <a:t>お問い合わせはｷｭｰﾋﾟｯﾄﾊﾞﾚｲスキー・スノーボードスクール</a:t>
            </a:r>
          </a:p>
          <a:p>
            <a:r>
              <a:rPr kumimoji="1" lang="en-US" altLang="ja-JP" sz="2200" dirty="0">
                <a:latin typeface="Noto Sans CJK JP DemiLight" panose="020B0400000000000000" pitchFamily="34" charset="-128"/>
                <a:ea typeface="Noto Sans CJK JP DemiLight" panose="020B0400000000000000" pitchFamily="34" charset="-128"/>
              </a:rPr>
              <a:t>070-1253-5438</a:t>
            </a:r>
            <a:r>
              <a:rPr kumimoji="1" lang="ja-JP" altLang="en-US" sz="2200" dirty="0">
                <a:latin typeface="Noto Sans CJK JP DemiLight" panose="020B0400000000000000" pitchFamily="34" charset="-128"/>
                <a:ea typeface="Noto Sans CJK JP DemiLight" panose="020B0400000000000000" pitchFamily="34" charset="-128"/>
              </a:rPr>
              <a:t>まで</a:t>
            </a:r>
            <a:endParaRPr kumimoji="1" lang="en-US" altLang="ja-JP" sz="2200" dirty="0">
              <a:latin typeface="Noto Sans CJK JP DemiLight" panose="020B0400000000000000" pitchFamily="34" charset="-128"/>
              <a:ea typeface="Noto Sans CJK JP DemiLight" panose="020B0400000000000000" pitchFamily="34" charset="-128"/>
            </a:endParaRPr>
          </a:p>
          <a:p>
            <a:r>
              <a:rPr kumimoji="1" lang="ja-JP" altLang="en-US" sz="2400" dirty="0">
                <a:latin typeface="Noto Sans CJK JP DemiLight" panose="020B0400000000000000" pitchFamily="34" charset="-128"/>
                <a:ea typeface="Noto Sans CJK JP DemiLight" panose="020B0400000000000000" pitchFamily="34" charset="-128"/>
              </a:rPr>
              <a:t>多くの方のご参加をお待ちいたしております。</a:t>
            </a:r>
            <a:endParaRPr kumimoji="1" lang="en-US" altLang="ja-JP" sz="2400" dirty="0">
              <a:latin typeface="Noto Sans CJK JP DemiLight" panose="020B0400000000000000" pitchFamily="34" charset="-128"/>
              <a:ea typeface="Noto Sans CJK JP DemiLight" panose="020B0400000000000000" pitchFamily="34" charset="-128"/>
            </a:endParaRPr>
          </a:p>
          <a:p>
            <a:endParaRPr kumimoji="1" lang="ja-JP" altLang="en-US" sz="2400" dirty="0">
              <a:latin typeface="Noto Sans CJK JP DemiLight" panose="020B0400000000000000" pitchFamily="34" charset="-128"/>
              <a:ea typeface="Noto Sans CJK JP DemiLight" panose="020B0400000000000000" pitchFamily="34" charset="-128"/>
            </a:endParaRPr>
          </a:p>
          <a:p>
            <a:endParaRPr kumimoji="1" lang="ja-JP" altLang="en-US" sz="2000" dirty="0">
              <a:latin typeface="Noto Sans CJK JP DemiLight" panose="020B0400000000000000" pitchFamily="34" charset="-128"/>
              <a:ea typeface="Noto Sans CJK JP DemiLight" panose="020B0400000000000000" pitchFamily="34" charset="-128"/>
            </a:endParaRPr>
          </a:p>
        </p:txBody>
      </p:sp>
    </p:spTree>
    <p:extLst>
      <p:ext uri="{BB962C8B-B14F-4D97-AF65-F5344CB8AC3E}">
        <p14:creationId xmlns:p14="http://schemas.microsoft.com/office/powerpoint/2010/main" val="84591198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227</TotalTime>
  <Words>102</Words>
  <Application>Microsoft Office PowerPoint</Application>
  <PresentationFormat>ユーザー設定</PresentationFormat>
  <Paragraphs>12</Paragraphs>
  <Slides>1</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Noto Sans CJK JP DemiLight</vt:lpstr>
      <vt:lpstr>Noto Sans CJK JP Medium</vt:lpstr>
      <vt:lpstr>游ゴシック</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達也 八木</dc:creator>
  <cp:lastModifiedBy>石野洋 洋</cp:lastModifiedBy>
  <cp:revision>24</cp:revision>
  <cp:lastPrinted>2021-01-28T00:01:16Z</cp:lastPrinted>
  <dcterms:created xsi:type="dcterms:W3CDTF">2020-12-17T22:30:33Z</dcterms:created>
  <dcterms:modified xsi:type="dcterms:W3CDTF">2023-02-06T03:25:22Z</dcterms:modified>
</cp:coreProperties>
</file>