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0"/>
  </p:normalViewPr>
  <p:slideViewPr>
    <p:cSldViewPr snapToGrid="0" snapToObjects="1">
      <p:cViewPr varScale="1">
        <p:scale>
          <a:sx n="62" d="100"/>
          <a:sy n="62" d="100"/>
        </p:scale>
        <p:origin x="15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F7633-87E0-4DE3-B348-90EC1076A130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8E7D6-498A-41ED-9798-80CA7DCB60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10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75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97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6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25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6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4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9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1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02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752FD-BEF1-5946-B645-97ADCCF9384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BFE3-E6D8-A840-8CEB-141CCC5B8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62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EC47162-8B7B-4446-B492-EC9FB44C5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4" y="503564"/>
            <a:ext cx="10598368" cy="755967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2C7EE6-C15F-89CE-F25A-46C5E28C1F68}"/>
              </a:ext>
            </a:extLst>
          </p:cNvPr>
          <p:cNvSpPr txBox="1"/>
          <p:nvPr/>
        </p:nvSpPr>
        <p:spPr>
          <a:xfrm>
            <a:off x="-33014" y="146790"/>
            <a:ext cx="10724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スキー・スノーボードスクール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C4F72C-C74F-AF10-297D-3E2E4CFEAB07}"/>
              </a:ext>
            </a:extLst>
          </p:cNvPr>
          <p:cNvSpPr txBox="1"/>
          <p:nvPr/>
        </p:nvSpPr>
        <p:spPr>
          <a:xfrm>
            <a:off x="759418" y="1103151"/>
            <a:ext cx="8927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休校のご案内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43F317-8087-BFE0-D479-17CBD7FB9C7F}"/>
              </a:ext>
            </a:extLst>
          </p:cNvPr>
          <p:cNvSpPr txBox="1"/>
          <p:nvPr/>
        </p:nvSpPr>
        <p:spPr>
          <a:xfrm>
            <a:off x="185980" y="2572719"/>
            <a:ext cx="11654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日頃よりキューピットバレイスキー・スノーボードスクールを</a:t>
            </a:r>
            <a:endParaRPr kumimoji="1" lang="en-US" altLang="ja-JP" sz="2800" dirty="0"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  <a:p>
            <a:r>
              <a:rPr kumimoji="1" lang="ja-JP" altLang="en-US" sz="28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ご利用いただき誠にありがとうございます。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7C757A-7056-5EEB-8BCE-1A5016A98C74}"/>
              </a:ext>
            </a:extLst>
          </p:cNvPr>
          <p:cNvSpPr txBox="1"/>
          <p:nvPr/>
        </p:nvSpPr>
        <p:spPr>
          <a:xfrm>
            <a:off x="185980" y="3694021"/>
            <a:ext cx="105058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団体様受け入れに伴い、下記日程を休校とさせていただきます。大変ご迷惑をおかけいたしますが、</a:t>
            </a:r>
            <a:endParaRPr kumimoji="1" lang="en-US" altLang="ja-JP" sz="2800" dirty="0">
              <a:latin typeface="Noto Sans JP Black" panose="020B0A00000000000000" pitchFamily="34" charset="-128"/>
              <a:ea typeface="Noto Sans JP Black" panose="020B0A00000000000000" pitchFamily="34" charset="-128"/>
            </a:endParaRPr>
          </a:p>
          <a:p>
            <a:r>
              <a:rPr kumimoji="1" lang="ja-JP" altLang="en-US" sz="28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ご理解・ご協力をお願い申し上げます。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B8911B-C0F3-B269-AF03-465F1F1E58D1}"/>
              </a:ext>
            </a:extLst>
          </p:cNvPr>
          <p:cNvSpPr txBox="1"/>
          <p:nvPr/>
        </p:nvSpPr>
        <p:spPr>
          <a:xfrm>
            <a:off x="-3835829" y="5464469"/>
            <a:ext cx="10182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【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休校日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B3250CC-2696-6CD6-CCDA-25CC4C6EC046}"/>
              </a:ext>
            </a:extLst>
          </p:cNvPr>
          <p:cNvSpPr txBox="1"/>
          <p:nvPr/>
        </p:nvSpPr>
        <p:spPr>
          <a:xfrm>
            <a:off x="2479730" y="5415583"/>
            <a:ext cx="10182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1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月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16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日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(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火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)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・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18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日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(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木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)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・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19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日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(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金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F5E21AF-6067-9392-AD7B-EA7224DAAD17}"/>
              </a:ext>
            </a:extLst>
          </p:cNvPr>
          <p:cNvSpPr txBox="1"/>
          <p:nvPr/>
        </p:nvSpPr>
        <p:spPr>
          <a:xfrm>
            <a:off x="2479730" y="6000358"/>
            <a:ext cx="101823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1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月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25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日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(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木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)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・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26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日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(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金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)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・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31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日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(</a:t>
            </a:r>
            <a:r>
              <a:rPr kumimoji="1" lang="ja-JP" altLang="en-US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水</a:t>
            </a:r>
            <a:r>
              <a:rPr kumimoji="1" lang="en-US" altLang="ja-JP" sz="3200" dirty="0">
                <a:latin typeface="Noto Sans JP Black" panose="020B0A00000000000000" pitchFamily="34" charset="-128"/>
                <a:ea typeface="Noto Sans JP Black" panose="020B0A00000000000000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591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1340</TotalTime>
  <Words>90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Noto Sans JP Black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 八木</dc:creator>
  <cp:lastModifiedBy>KUMATSU</cp:lastModifiedBy>
  <cp:revision>23</cp:revision>
  <cp:lastPrinted>2023-01-11T07:07:36Z</cp:lastPrinted>
  <dcterms:created xsi:type="dcterms:W3CDTF">2020-12-17T22:30:33Z</dcterms:created>
  <dcterms:modified xsi:type="dcterms:W3CDTF">2024-01-10T01:02:42Z</dcterms:modified>
</cp:coreProperties>
</file>