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52FD-BEF1-5946-B645-97ADCCF9384C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EC47162-8B7B-4446-B492-EC9FB44C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2" y="0"/>
            <a:ext cx="10598368" cy="7559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C36854-B624-224C-A425-2487953A1BEE}"/>
              </a:ext>
            </a:extLst>
          </p:cNvPr>
          <p:cNvSpPr txBox="1"/>
          <p:nvPr/>
        </p:nvSpPr>
        <p:spPr>
          <a:xfrm>
            <a:off x="586469" y="951470"/>
            <a:ext cx="976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Noto Sans CJK JP Medium" panose="020B0500000000000000" pitchFamily="34" charset="-128"/>
                <a:ea typeface="Noto Sans CJK JP Medium" panose="020B0500000000000000" pitchFamily="34" charset="-128"/>
              </a:rPr>
              <a:t>スキー・スノーボードスクール休校のご案内</a:t>
            </a:r>
            <a:r>
              <a:rPr kumimoji="1" lang="en-US" altLang="ja-JP" sz="1200" dirty="0">
                <a:latin typeface="Noto Sans CJK JP Medium" panose="020B0500000000000000" pitchFamily="34" charset="-128"/>
                <a:ea typeface="Noto Sans CJK JP Medium" panose="020B0500000000000000" pitchFamily="34" charset="-128"/>
              </a:rPr>
              <a:t> </a:t>
            </a:r>
            <a:endParaRPr kumimoji="1" lang="ja-JP" altLang="en-US" sz="1200" dirty="0">
              <a:latin typeface="Noto Sans CJK JP Medium" panose="020B0500000000000000" pitchFamily="34" charset="-128"/>
              <a:ea typeface="Noto Sans CJK JP Medium" panose="020B05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144CCF-9045-7F45-9C6B-A7DE702C7A08}"/>
              </a:ext>
            </a:extLst>
          </p:cNvPr>
          <p:cNvSpPr txBox="1"/>
          <p:nvPr/>
        </p:nvSpPr>
        <p:spPr>
          <a:xfrm>
            <a:off x="628475" y="2100042"/>
            <a:ext cx="943486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日頃よりキューピットバレイスキー・スノーボードスクールをご利用いただき誠に</a:t>
            </a:r>
            <a:endParaRPr kumimoji="1" lang="en-US" altLang="ja-JP" sz="36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  <a:p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ありがとうございます。</a:t>
            </a:r>
          </a:p>
          <a:p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団体対応の為、</a:t>
            </a:r>
            <a:r>
              <a:rPr kumimoji="1" lang="en-US" altLang="ja-JP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3</a:t>
            </a:r>
            <a:r>
              <a:rPr kumimoji="1" lang="ja-JP" altLang="en-US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月</a:t>
            </a:r>
            <a:r>
              <a:rPr kumimoji="1" lang="en-US" altLang="ja-JP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10</a:t>
            </a:r>
            <a:r>
              <a:rPr kumimoji="1" lang="ja-JP" altLang="en-US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日</a:t>
            </a:r>
            <a:r>
              <a:rPr kumimoji="1" lang="en-US" altLang="ja-JP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木</a:t>
            </a:r>
            <a:r>
              <a:rPr kumimoji="1" lang="en-US" altLang="ja-JP" sz="3600" b="1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)</a:t>
            </a:r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は休校と</a:t>
            </a:r>
          </a:p>
          <a:p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させていただきます。</a:t>
            </a:r>
          </a:p>
          <a:p>
            <a:r>
              <a:rPr kumimoji="1" lang="ja-JP" altLang="en-US" sz="3600" dirty="0"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大変ご迷惑をおかけいたしますが、ご理解、ご協力をお願い申し上げます。</a:t>
            </a:r>
          </a:p>
          <a:p>
            <a:pPr algn="ctr"/>
            <a:endParaRPr kumimoji="1" lang="ja-JP" altLang="en-US" sz="2000" dirty="0"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9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51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DemiLight</vt:lpstr>
      <vt:lpstr>Noto Sans CJK JP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 八木</dc:creator>
  <cp:lastModifiedBy>nkumatsu@smile-resort.com</cp:lastModifiedBy>
  <cp:revision>14</cp:revision>
  <cp:lastPrinted>2020-12-31T00:10:15Z</cp:lastPrinted>
  <dcterms:created xsi:type="dcterms:W3CDTF">2020-12-17T22:30:33Z</dcterms:created>
  <dcterms:modified xsi:type="dcterms:W3CDTF">2022-03-07T04:01:22Z</dcterms:modified>
</cp:coreProperties>
</file>